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81" r:id="rId2"/>
    <p:sldMasterId id="2147483715" r:id="rId3"/>
  </p:sldMasterIdLst>
  <p:notesMasterIdLst>
    <p:notesMasterId r:id="rId21"/>
  </p:notesMasterIdLst>
  <p:sldIdLst>
    <p:sldId id="257" r:id="rId4"/>
    <p:sldId id="260" r:id="rId5"/>
    <p:sldId id="301" r:id="rId6"/>
    <p:sldId id="302" r:id="rId7"/>
    <p:sldId id="1141" r:id="rId8"/>
    <p:sldId id="1145" r:id="rId9"/>
    <p:sldId id="1120" r:id="rId10"/>
    <p:sldId id="1148" r:id="rId11"/>
    <p:sldId id="1144" r:id="rId12"/>
    <p:sldId id="1150" r:id="rId13"/>
    <p:sldId id="1149" r:id="rId14"/>
    <p:sldId id="1152" r:id="rId15"/>
    <p:sldId id="1151" r:id="rId16"/>
    <p:sldId id="1153" r:id="rId17"/>
    <p:sldId id="1154" r:id="rId18"/>
    <p:sldId id="1155" r:id="rId19"/>
    <p:sldId id="1124" r:id="rId20"/>
  </p:sldIdLst>
  <p:sldSz cx="12192000" cy="6858000"/>
  <p:notesSz cx="6858000" cy="9144000"/>
  <p:embeddedFontLst>
    <p:embeddedFont>
      <p:font typeface="Arial Black" panose="020B0A04020102020204" pitchFamily="34" charset="0"/>
      <p:bold r:id="rId22"/>
    </p:embeddedFont>
    <p:embeddedFont>
      <p:font typeface="B Titr" panose="00000700000000000000" pitchFamily="2" charset="-78"/>
      <p:bold r:id="rId23"/>
    </p:embeddedFont>
    <p:embeddedFont>
      <p:font typeface="Calibri" panose="020F0502020204030204" pitchFamily="34" charset="0"/>
      <p:regular r:id="rId24"/>
      <p:bold r:id="rId25"/>
    </p:embeddedFont>
    <p:embeddedFont>
      <p:font typeface="Fira Sans Condensed Medium" panose="020B0603050000020004" pitchFamily="34" charset="0"/>
      <p:regular r:id="rId26"/>
      <p:italic r:id="rId27"/>
    </p:embeddedFont>
    <p:embeddedFont>
      <p:font typeface="Fira Sans Extra Condensed Light" panose="020B0403050000020004" pitchFamily="34" charset="0"/>
      <p:regular r:id="rId28"/>
    </p:embeddedFont>
    <p:embeddedFont>
      <p:font typeface="Fira Sans Extra Condensed Medium" panose="020B0603050000020004" pitchFamily="34" charset="0"/>
      <p:regular r:id="rId29"/>
    </p:embeddedFont>
    <p:embeddedFont>
      <p:font typeface="Gugi" pitchFamily="2" charset="-127"/>
      <p:regular r:id="rId30"/>
    </p:embeddedFont>
    <p:embeddedFont>
      <p:font typeface="IRANSans Light" panose="020B0506030804020204" pitchFamily="34" charset="-78"/>
      <p:regular r:id="rId31"/>
    </p:embeddedFont>
    <p:embeddedFont>
      <p:font typeface="IRANSans Medium" panose="020B0506030804020204" pitchFamily="34" charset="-78"/>
      <p:regular r:id="rId32"/>
    </p:embeddedFont>
    <p:embeddedFont>
      <p:font typeface="IRANSansWeb Light" panose="02040503050201020203" pitchFamily="18" charset="-78"/>
      <p:regular r:id="rId33"/>
    </p:embeddedFont>
    <p:embeddedFont>
      <p:font typeface="IRANSansWebFaNum Medium" panose="020B0506030804020204" pitchFamily="34" charset="-78"/>
      <p:regular r:id="rId34"/>
    </p:embeddedFont>
    <p:embeddedFont>
      <p:font typeface="IRANSansWebFaNum UltraLight" panose="020B0506030804020204" pitchFamily="34" charset="-78"/>
      <p:regular r:id="rId35"/>
    </p:embeddedFont>
    <p:embeddedFont>
      <p:font typeface="IREntezar" panose="02000503000000020002" pitchFamily="2" charset="-78"/>
      <p:regular r:id="rId36"/>
    </p:embeddedFont>
    <p:embeddedFont>
      <p:font typeface="IRYekan" panose="02000506000000020002" pitchFamily="2" charset="-78"/>
      <p:regular r:id="rId37"/>
      <p:bold r:id="rId38"/>
    </p:embeddedFont>
    <p:embeddedFont>
      <p:font typeface="Roboto Slab" pitchFamily="2" charset="0"/>
      <p:regular r:id="rId39"/>
      <p:bold r:id="rId40"/>
    </p:embeddedFont>
    <p:embeddedFont>
      <p:font typeface="Tahoma" panose="020B0604030504040204" pitchFamily="34" charset="0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ad.shz" initials="m" lastIdx="1" clrIdx="0">
    <p:extLst>
      <p:ext uri="{19B8F6BF-5375-455C-9EA6-DF929625EA0E}">
        <p15:presenceInfo xmlns:p15="http://schemas.microsoft.com/office/powerpoint/2012/main" userId="Milad.sh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E5301-886A-4C63-ADD0-D01719A8E9E1}" type="datetimeFigureOut">
              <a:rPr lang="en-US" smtClean="0"/>
              <a:t>2025-11-04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369F4-674A-4ABD-80B6-B9628A1A2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3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a6641a08c1_1_2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a6641a08c1_1_2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a6641a08c1_1_2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a6641a08c1_1_2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2121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a6641a08c1_1_2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a6641a08c1_1_2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5093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456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881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78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0808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9253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6125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622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4293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7760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7A5C384-78D0-4088-9411-AB679057477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80609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86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2D954-332B-47D0-BE9F-0F2BDE7795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6131" y="1979613"/>
            <a:ext cx="9139738" cy="2898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95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901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AB3FE-9015-40FD-A870-D81B5A86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9209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633" y="-19567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1578400" y="0"/>
            <a:ext cx="10614000" cy="5526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0" y="2532632"/>
            <a:ext cx="2100000" cy="4325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262900" y="1760300"/>
            <a:ext cx="4822400" cy="22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406567" y="4185600"/>
            <a:ext cx="2678800" cy="7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9398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6" name="Google Shape;16;p3"/>
          <p:cNvSpPr/>
          <p:nvPr/>
        </p:nvSpPr>
        <p:spPr>
          <a:xfrm flipH="1">
            <a:off x="233" y="0"/>
            <a:ext cx="10614000" cy="5526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7" name="Google Shape;17;p3"/>
          <p:cNvSpPr/>
          <p:nvPr/>
        </p:nvSpPr>
        <p:spPr>
          <a:xfrm flipH="1">
            <a:off x="10092633" y="2554233"/>
            <a:ext cx="2100000" cy="430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 flipH="1">
            <a:off x="4050967" y="1914267"/>
            <a:ext cx="36744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4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101305" y="3110533"/>
            <a:ext cx="3972400" cy="10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20" name="Google Shape;20;p3"/>
          <p:cNvCxnSpPr/>
          <p:nvPr/>
        </p:nvCxnSpPr>
        <p:spPr>
          <a:xfrm>
            <a:off x="7939800" y="0"/>
            <a:ext cx="0" cy="4216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5913353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rot="5400000">
            <a:off x="8441400" y="-22620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3" name="Google Shape;23;p4"/>
          <p:cNvSpPr/>
          <p:nvPr/>
        </p:nvSpPr>
        <p:spPr>
          <a:xfrm rot="-5400000">
            <a:off x="3605600" y="-3605600"/>
            <a:ext cx="363600" cy="7574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4" name="Google Shape;24;p4"/>
          <p:cNvSpPr/>
          <p:nvPr/>
        </p:nvSpPr>
        <p:spPr>
          <a:xfrm rot="5400000">
            <a:off x="6835000" y="1500967"/>
            <a:ext cx="513200" cy="10200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5" name="Google Shape;25;p4"/>
          <p:cNvSpPr/>
          <p:nvPr/>
        </p:nvSpPr>
        <p:spPr>
          <a:xfrm flipH="1">
            <a:off x="11954000" y="1260867"/>
            <a:ext cx="238000" cy="2968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0000" y="1362767"/>
            <a:ext cx="10272000" cy="47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AutoNum type="arabicPeriod"/>
              <a:defRPr sz="1600"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lphaLcPeriod"/>
              <a:defRPr>
                <a:solidFill>
                  <a:srgbClr val="073763"/>
                </a:solidFill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romanLcPeriod"/>
              <a:defRPr>
                <a:solidFill>
                  <a:srgbClr val="073763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rabicPeriod"/>
              <a:defRPr>
                <a:solidFill>
                  <a:srgbClr val="073763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lphaLcPeriod"/>
              <a:defRPr>
                <a:solidFill>
                  <a:srgbClr val="073763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romanLcPeriod"/>
              <a:defRPr>
                <a:solidFill>
                  <a:srgbClr val="073763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rabicPeriod"/>
              <a:defRPr>
                <a:solidFill>
                  <a:srgbClr val="073763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lphaLcPeriod"/>
              <a:defRPr>
                <a:solidFill>
                  <a:srgbClr val="073763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romanLcPeriod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434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6080567" y="-9367"/>
            <a:ext cx="6116400" cy="6876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30" name="Google Shape;30;p5"/>
          <p:cNvSpPr/>
          <p:nvPr/>
        </p:nvSpPr>
        <p:spPr>
          <a:xfrm>
            <a:off x="-10000" y="-9367"/>
            <a:ext cx="6090400" cy="6876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31" name="Google Shape;31;p5"/>
          <p:cNvSpPr/>
          <p:nvPr/>
        </p:nvSpPr>
        <p:spPr>
          <a:xfrm rot="5400000">
            <a:off x="6060629" y="3813900"/>
            <a:ext cx="605200" cy="5236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>
            <a:off x="1368333" y="1552084"/>
            <a:ext cx="3333600" cy="12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33" name="Google Shape;33;p5"/>
          <p:cNvSpPr txBox="1">
            <a:spLocks noGrp="1"/>
          </p:cNvSpPr>
          <p:nvPr>
            <p:ph type="ctrTitle" idx="2"/>
          </p:nvPr>
        </p:nvSpPr>
        <p:spPr>
          <a:xfrm>
            <a:off x="7471967" y="1552084"/>
            <a:ext cx="3333600" cy="12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1169133" y="3217997"/>
            <a:ext cx="37296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3"/>
          </p:nvPr>
        </p:nvSpPr>
        <p:spPr>
          <a:xfrm>
            <a:off x="7265133" y="3218005"/>
            <a:ext cx="37296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9408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38" name="Google Shape;38;p6"/>
          <p:cNvSpPr/>
          <p:nvPr/>
        </p:nvSpPr>
        <p:spPr>
          <a:xfrm>
            <a:off x="11638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1182840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26344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5550400" y="6639381"/>
            <a:ext cx="6641600" cy="218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433600" cy="6196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10185200" y="6529765"/>
            <a:ext cx="1397200" cy="218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11351600" y="3212400"/>
            <a:ext cx="1247200" cy="43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1018317" y="2041167"/>
            <a:ext cx="5136800" cy="3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32402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584800" y="734252"/>
            <a:ext cx="5022400" cy="1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267">
                <a:latin typeface="Fira Sans Extra Condensed Light" panose="020F0502020204030204" pitchFamily="34" charset="0"/>
                <a:ea typeface="Fira Sans Extra Condensed Light" panose="020F0502020204030204" pitchFamily="34" charset="0"/>
                <a:cs typeface="Fira Sans Extra Condensed Light" panose="020F0502020204030204" pitchFamily="34" charset="0"/>
                <a:sym typeface="Fira Sans Extra Condensed Medium"/>
              </a:defRPr>
            </a:lvl1pPr>
            <a:lvl2pPr marL="121917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828754" lvl="2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2438339" lvl="3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3047924" lvl="4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3657509" lvl="5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4267093" lvl="6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4876678" lvl="7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5486263" lvl="8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 dirty="0"/>
          </a:p>
        </p:txBody>
      </p:sp>
      <p:sp>
        <p:nvSpPr>
          <p:cNvPr id="65" name="Google Shape;65;p10"/>
          <p:cNvSpPr/>
          <p:nvPr/>
        </p:nvSpPr>
        <p:spPr>
          <a:xfrm>
            <a:off x="0" y="4560400"/>
            <a:ext cx="187600" cy="229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66" name="Google Shape;66;p10"/>
          <p:cNvSpPr/>
          <p:nvPr/>
        </p:nvSpPr>
        <p:spPr>
          <a:xfrm>
            <a:off x="9666000" y="6098200"/>
            <a:ext cx="2526000" cy="41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67" name="Google Shape;67;p10"/>
          <p:cNvSpPr/>
          <p:nvPr/>
        </p:nvSpPr>
        <p:spPr>
          <a:xfrm rot="5400000">
            <a:off x="11072200" y="5727433"/>
            <a:ext cx="1020400" cy="14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68" name="Google Shape;68;p10"/>
          <p:cNvSpPr/>
          <p:nvPr/>
        </p:nvSpPr>
        <p:spPr>
          <a:xfrm rot="5400000">
            <a:off x="489233" y="512133"/>
            <a:ext cx="184400" cy="1162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0563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6098200"/>
            <a:ext cx="5320000" cy="41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1" name="Google Shape;71;p11"/>
          <p:cNvSpPr/>
          <p:nvPr/>
        </p:nvSpPr>
        <p:spPr>
          <a:xfrm rot="10800000">
            <a:off x="2943433" y="548533"/>
            <a:ext cx="9249600" cy="14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2" name="Google Shape;72;p11"/>
          <p:cNvSpPr/>
          <p:nvPr/>
        </p:nvSpPr>
        <p:spPr>
          <a:xfrm rot="10800000">
            <a:off x="9193400" y="620333"/>
            <a:ext cx="2381200" cy="3928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3" name="Google Shape;73;p11"/>
          <p:cNvSpPr/>
          <p:nvPr/>
        </p:nvSpPr>
        <p:spPr>
          <a:xfrm rot="10800000">
            <a:off x="7744200" y="5196967"/>
            <a:ext cx="3830400" cy="184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5892367" y="1831017"/>
            <a:ext cx="5256800" cy="22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2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dirty="0"/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7918152" y="4255184"/>
            <a:ext cx="3169600" cy="7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34028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050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8457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67" y="0"/>
            <a:ext cx="12192000" cy="6868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09" name="Google Shape;109;p15"/>
          <p:cNvSpPr/>
          <p:nvPr/>
        </p:nvSpPr>
        <p:spPr>
          <a:xfrm flipH="1">
            <a:off x="-100" y="0"/>
            <a:ext cx="10986800" cy="6196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1108267" y="501997"/>
            <a:ext cx="5156400" cy="2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1108267" y="3085633"/>
            <a:ext cx="5338400" cy="2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1205500" y="5103633"/>
            <a:ext cx="10986800" cy="176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8067767" y="3451767"/>
            <a:ext cx="1346000" cy="50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3464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/>
          <p:nvPr/>
        </p:nvSpPr>
        <p:spPr>
          <a:xfrm flipH="1">
            <a:off x="633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7923033" y="-9800"/>
            <a:ext cx="4269200" cy="206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0" y="1200800"/>
            <a:ext cx="8749200" cy="5657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18" name="Google Shape;118;p16"/>
          <p:cNvSpPr txBox="1">
            <a:spLocks noGrp="1"/>
          </p:cNvSpPr>
          <p:nvPr>
            <p:ph type="ctrTitle"/>
          </p:nvPr>
        </p:nvSpPr>
        <p:spPr>
          <a:xfrm>
            <a:off x="4467267" y="3387400"/>
            <a:ext cx="40528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9" name="Google Shape;119;p16"/>
          <p:cNvSpPr txBox="1">
            <a:spLocks noGrp="1"/>
          </p:cNvSpPr>
          <p:nvPr>
            <p:ph type="title" idx="2" hasCustomPrompt="1"/>
          </p:nvPr>
        </p:nvSpPr>
        <p:spPr>
          <a:xfrm>
            <a:off x="118928" y="4583667"/>
            <a:ext cx="3972400" cy="10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20" name="Google Shape;120;p16"/>
          <p:cNvCxnSpPr/>
          <p:nvPr/>
        </p:nvCxnSpPr>
        <p:spPr>
          <a:xfrm>
            <a:off x="4252833" y="-14167"/>
            <a:ext cx="0" cy="5703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261289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6">
  <p:cSld name="Section header 6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/>
          <p:nvPr/>
        </p:nvSpPr>
        <p:spPr>
          <a:xfrm flipH="1">
            <a:off x="633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1578400" y="0"/>
            <a:ext cx="10614000" cy="5526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0" y="2532632"/>
            <a:ext cx="2100000" cy="4325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ctrTitle"/>
          </p:nvPr>
        </p:nvSpPr>
        <p:spPr>
          <a:xfrm>
            <a:off x="4467267" y="1914267"/>
            <a:ext cx="36744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4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26" name="Google Shape;126;p17"/>
          <p:cNvSpPr txBox="1">
            <a:spLocks noGrp="1"/>
          </p:cNvSpPr>
          <p:nvPr>
            <p:ph type="title" idx="2" hasCustomPrompt="1"/>
          </p:nvPr>
        </p:nvSpPr>
        <p:spPr>
          <a:xfrm>
            <a:off x="118928" y="3110533"/>
            <a:ext cx="3972400" cy="10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27" name="Google Shape;127;p17"/>
          <p:cNvCxnSpPr/>
          <p:nvPr/>
        </p:nvCxnSpPr>
        <p:spPr>
          <a:xfrm>
            <a:off x="4252833" y="0"/>
            <a:ext cx="0" cy="4216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57442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8">
  <p:cSld name="Section header 8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0" name="Google Shape;130;p18"/>
          <p:cNvSpPr/>
          <p:nvPr/>
        </p:nvSpPr>
        <p:spPr>
          <a:xfrm flipH="1">
            <a:off x="7922800" y="424833"/>
            <a:ext cx="4269200" cy="1548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1" name="Google Shape;131;p18"/>
          <p:cNvSpPr/>
          <p:nvPr/>
        </p:nvSpPr>
        <p:spPr>
          <a:xfrm flipH="1">
            <a:off x="1721400" y="836400"/>
            <a:ext cx="8749200" cy="5185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32" name="Google Shape;132;p18"/>
          <p:cNvSpPr txBox="1">
            <a:spLocks noGrp="1"/>
          </p:cNvSpPr>
          <p:nvPr>
            <p:ph type="ctrTitle"/>
          </p:nvPr>
        </p:nvSpPr>
        <p:spPr>
          <a:xfrm flipH="1">
            <a:off x="2627633" y="2730467"/>
            <a:ext cx="32656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33" name="Google Shape;133;p1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68900" y="2488429"/>
            <a:ext cx="3504800" cy="3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34" name="Google Shape;134;p18"/>
          <p:cNvCxnSpPr>
            <a:stCxn id="129" idx="0"/>
          </p:cNvCxnSpPr>
          <p:nvPr/>
        </p:nvCxnSpPr>
        <p:spPr>
          <a:xfrm>
            <a:off x="6096000" y="-9800"/>
            <a:ext cx="11600" cy="5042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01255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0">
  <p:cSld name="Section header 10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7" name="Google Shape;137;p19"/>
          <p:cNvSpPr/>
          <p:nvPr/>
        </p:nvSpPr>
        <p:spPr>
          <a:xfrm flipH="1">
            <a:off x="400" y="-9800"/>
            <a:ext cx="4269200" cy="206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8" name="Google Shape;138;p19"/>
          <p:cNvSpPr/>
          <p:nvPr/>
        </p:nvSpPr>
        <p:spPr>
          <a:xfrm flipH="1">
            <a:off x="3443433" y="1200800"/>
            <a:ext cx="8749200" cy="5657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39" name="Google Shape;139;p19"/>
          <p:cNvSpPr txBox="1">
            <a:spLocks noGrp="1"/>
          </p:cNvSpPr>
          <p:nvPr>
            <p:ph type="ctrTitle"/>
          </p:nvPr>
        </p:nvSpPr>
        <p:spPr>
          <a:xfrm flipH="1">
            <a:off x="3503767" y="3387400"/>
            <a:ext cx="42216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4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40" name="Google Shape;140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101033" y="3145363"/>
            <a:ext cx="3504800" cy="3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41" name="Google Shape;141;p19"/>
          <p:cNvCxnSpPr/>
          <p:nvPr/>
        </p:nvCxnSpPr>
        <p:spPr>
          <a:xfrm>
            <a:off x="7939800" y="-14167"/>
            <a:ext cx="0" cy="5703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189010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 flipH="1">
            <a:off x="189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49" name="Google Shape;149;p21"/>
          <p:cNvSpPr/>
          <p:nvPr/>
        </p:nvSpPr>
        <p:spPr>
          <a:xfrm flipH="1">
            <a:off x="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151" name="Google Shape;151;p21"/>
          <p:cNvSpPr/>
          <p:nvPr/>
        </p:nvSpPr>
        <p:spPr>
          <a:xfrm flipH="1">
            <a:off x="118284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2" name="Google Shape;152;p21"/>
          <p:cNvSpPr/>
          <p:nvPr/>
        </p:nvSpPr>
        <p:spPr>
          <a:xfrm flipH="1">
            <a:off x="11232000" y="6138000"/>
            <a:ext cx="960000" cy="720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88297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/>
          <p:nvPr/>
        </p:nvSpPr>
        <p:spPr>
          <a:xfrm>
            <a:off x="0" y="0"/>
            <a:ext cx="4670400" cy="20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0" y="101800"/>
            <a:ext cx="2343200" cy="20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6" name="Google Shape;156;p22"/>
          <p:cNvSpPr/>
          <p:nvPr/>
        </p:nvSpPr>
        <p:spPr>
          <a:xfrm>
            <a:off x="7521600" y="6442100"/>
            <a:ext cx="4670400" cy="416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7" name="Google Shape;157;p22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34754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160" name="Google Shape;160;p23"/>
          <p:cNvSpPr/>
          <p:nvPr/>
        </p:nvSpPr>
        <p:spPr>
          <a:xfrm>
            <a:off x="11638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1182840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2" name="Google Shape;162;p23"/>
          <p:cNvSpPr/>
          <p:nvPr/>
        </p:nvSpPr>
        <p:spPr>
          <a:xfrm rot="5400000">
            <a:off x="-2842667" y="2838400"/>
            <a:ext cx="6145600" cy="460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3" name="Google Shape;163;p23"/>
          <p:cNvSpPr/>
          <p:nvPr/>
        </p:nvSpPr>
        <p:spPr>
          <a:xfrm rot="5400000">
            <a:off x="-3467" y="6186387"/>
            <a:ext cx="927200" cy="416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2017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 flipH="1">
            <a:off x="189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6" name="Google Shape;166;p24"/>
          <p:cNvSpPr/>
          <p:nvPr/>
        </p:nvSpPr>
        <p:spPr>
          <a:xfrm flipH="1">
            <a:off x="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7" name="Google Shape;167;p24"/>
          <p:cNvSpPr/>
          <p:nvPr/>
        </p:nvSpPr>
        <p:spPr>
          <a:xfrm flipH="1">
            <a:off x="11681600" y="0"/>
            <a:ext cx="510400" cy="588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95828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Title only 15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/>
          <p:nvPr/>
        </p:nvSpPr>
        <p:spPr>
          <a:xfrm>
            <a:off x="11638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1" name="Google Shape;171;p25"/>
          <p:cNvSpPr/>
          <p:nvPr/>
        </p:nvSpPr>
        <p:spPr>
          <a:xfrm>
            <a:off x="1182840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2" name="Google Shape;172;p25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927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</p:spTree>
    <p:extLst>
      <p:ext uri="{BB962C8B-B14F-4D97-AF65-F5344CB8AC3E}">
        <p14:creationId xmlns:p14="http://schemas.microsoft.com/office/powerpoint/2010/main" val="2105449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7">
  <p:cSld name="Title only 17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/>
          <p:nvPr/>
        </p:nvSpPr>
        <p:spPr>
          <a:xfrm flipH="1">
            <a:off x="0" y="906660"/>
            <a:ext cx="11308800" cy="5951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5" name="Google Shape;175;p26"/>
          <p:cNvSpPr/>
          <p:nvPr/>
        </p:nvSpPr>
        <p:spPr>
          <a:xfrm flipH="1">
            <a:off x="883833" y="9500"/>
            <a:ext cx="11308800" cy="601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6" name="Google Shape;176;p26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  <a:latin typeface="IRANSansWeb Light" panose="02040503050201020203" pitchFamily="18" charset="-78"/>
                <a:ea typeface="Tahoma" panose="020B0604030504040204" pitchFamily="34" charset="0"/>
                <a:cs typeface="IRANSansWeb Light" panose="02040503050201020203" pitchFamily="18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19333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9">
  <p:cSld name="Title only 19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179" name="Google Shape;179;p27"/>
          <p:cNvSpPr/>
          <p:nvPr/>
        </p:nvSpPr>
        <p:spPr>
          <a:xfrm flipH="1">
            <a:off x="189700" y="0"/>
            <a:ext cx="363600" cy="6858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0" name="Google Shape;180;p27"/>
          <p:cNvSpPr/>
          <p:nvPr/>
        </p:nvSpPr>
        <p:spPr>
          <a:xfrm flipH="1">
            <a:off x="0" y="1640400"/>
            <a:ext cx="363600" cy="5217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0640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2">
  <p:cSld name="Title only 2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/>
          <p:nvPr/>
        </p:nvSpPr>
        <p:spPr>
          <a:xfrm>
            <a:off x="512733" y="2973200"/>
            <a:ext cx="363600" cy="911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3" name="Google Shape;183;p28"/>
          <p:cNvSpPr/>
          <p:nvPr/>
        </p:nvSpPr>
        <p:spPr>
          <a:xfrm>
            <a:off x="0" y="0"/>
            <a:ext cx="6992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12043533" y="0"/>
            <a:ext cx="148400" cy="6304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11733833" y="5473400"/>
            <a:ext cx="458000" cy="139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6" name="Google Shape;186;p28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10127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/>
          <p:nvPr/>
        </p:nvSpPr>
        <p:spPr>
          <a:xfrm>
            <a:off x="6080567" y="628633"/>
            <a:ext cx="6116400" cy="560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-10000" y="628633"/>
            <a:ext cx="6116400" cy="5600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90" name="Google Shape;190;p29"/>
          <p:cNvSpPr txBox="1">
            <a:spLocks noGrp="1"/>
          </p:cNvSpPr>
          <p:nvPr>
            <p:ph type="subTitle" idx="1"/>
          </p:nvPr>
        </p:nvSpPr>
        <p:spPr>
          <a:xfrm>
            <a:off x="1012151" y="3423824"/>
            <a:ext cx="3729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2"/>
          </p:nvPr>
        </p:nvSpPr>
        <p:spPr>
          <a:xfrm>
            <a:off x="7215817" y="3423824"/>
            <a:ext cx="3729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ctrTitle"/>
          </p:nvPr>
        </p:nvSpPr>
        <p:spPr>
          <a:xfrm>
            <a:off x="1057292" y="2390833"/>
            <a:ext cx="3729600" cy="859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sp>
        <p:nvSpPr>
          <p:cNvPr id="193" name="Google Shape;193;p29"/>
          <p:cNvSpPr txBox="1">
            <a:spLocks noGrp="1"/>
          </p:cNvSpPr>
          <p:nvPr>
            <p:ph type="ctrTitle" idx="3"/>
          </p:nvPr>
        </p:nvSpPr>
        <p:spPr>
          <a:xfrm>
            <a:off x="7260959" y="2390833"/>
            <a:ext cx="3729600" cy="859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grpSp>
        <p:nvGrpSpPr>
          <p:cNvPr id="194" name="Google Shape;194;p29"/>
          <p:cNvGrpSpPr/>
          <p:nvPr/>
        </p:nvGrpSpPr>
        <p:grpSpPr>
          <a:xfrm>
            <a:off x="6101429" y="5433"/>
            <a:ext cx="523600" cy="6876800"/>
            <a:chOff x="3047922" y="4075"/>
            <a:chExt cx="392700" cy="5157600"/>
          </a:xfrm>
        </p:grpSpPr>
        <p:sp>
          <p:nvSpPr>
            <p:cNvPr id="195" name="Google Shape;195;p29"/>
            <p:cNvSpPr/>
            <p:nvPr/>
          </p:nvSpPr>
          <p:spPr>
            <a:xfrm rot="5400000">
              <a:off x="3017322" y="2373000"/>
              <a:ext cx="453900" cy="3927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IRANSansWebFaNum Medium" panose="020B0506030804020204" pitchFamily="34" charset="-78"/>
              </a:endParaRPr>
            </a:p>
          </p:txBody>
        </p:sp>
        <p:cxnSp>
          <p:nvCxnSpPr>
            <p:cNvPr id="196" name="Google Shape;196;p29"/>
            <p:cNvCxnSpPr/>
            <p:nvPr/>
          </p:nvCxnSpPr>
          <p:spPr>
            <a:xfrm>
              <a:off x="3053725" y="4075"/>
              <a:ext cx="0" cy="51576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3306573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/>
          <p:nvPr/>
        </p:nvSpPr>
        <p:spPr>
          <a:xfrm>
            <a:off x="0" y="1676468"/>
            <a:ext cx="12195811" cy="4612785"/>
          </a:xfrm>
          <a:custGeom>
            <a:avLst/>
            <a:gdLst/>
            <a:ahLst/>
            <a:cxnLst/>
            <a:rect l="l" t="t" r="r" b="b"/>
            <a:pathLst>
              <a:path w="3429000" h="4959984" extrusionOk="0">
                <a:moveTo>
                  <a:pt x="3428822" y="4959629"/>
                </a:moveTo>
                <a:lnTo>
                  <a:pt x="0" y="4959629"/>
                </a:lnTo>
                <a:lnTo>
                  <a:pt x="0" y="0"/>
                </a:lnTo>
                <a:lnTo>
                  <a:pt x="3428822" y="0"/>
                </a:lnTo>
                <a:lnTo>
                  <a:pt x="3428822" y="4959629"/>
                </a:lnTo>
                <a:close/>
              </a:path>
            </a:pathLst>
          </a:cu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IRANSansWebFaNum Medium" panose="020B0506030804020204" pitchFamily="34" charset="-78"/>
            </a:endParaRPr>
          </a:p>
        </p:txBody>
      </p:sp>
      <p:sp>
        <p:nvSpPr>
          <p:cNvPr id="210" name="Google Shape;210;p31"/>
          <p:cNvSpPr txBox="1">
            <a:spLocks noGrp="1"/>
          </p:cNvSpPr>
          <p:nvPr>
            <p:ph type="subTitle" idx="1"/>
          </p:nvPr>
        </p:nvSpPr>
        <p:spPr>
          <a:xfrm>
            <a:off x="1160745" y="3800712"/>
            <a:ext cx="2424000" cy="11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subTitle" idx="2"/>
          </p:nvPr>
        </p:nvSpPr>
        <p:spPr>
          <a:xfrm>
            <a:off x="4877533" y="3800712"/>
            <a:ext cx="2424000" cy="11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31"/>
          <p:cNvSpPr txBox="1">
            <a:spLocks noGrp="1"/>
          </p:cNvSpPr>
          <p:nvPr>
            <p:ph type="ctrTitle"/>
          </p:nvPr>
        </p:nvSpPr>
        <p:spPr>
          <a:xfrm>
            <a:off x="1160467" y="3369367"/>
            <a:ext cx="2424000" cy="32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667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sp>
        <p:nvSpPr>
          <p:cNvPr id="213" name="Google Shape;213;p31"/>
          <p:cNvSpPr txBox="1">
            <a:spLocks noGrp="1"/>
          </p:cNvSpPr>
          <p:nvPr>
            <p:ph type="ctrTitle" idx="3"/>
          </p:nvPr>
        </p:nvSpPr>
        <p:spPr>
          <a:xfrm>
            <a:off x="4877533" y="3369367"/>
            <a:ext cx="2424000" cy="32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667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sp>
        <p:nvSpPr>
          <p:cNvPr id="214" name="Google Shape;214;p31"/>
          <p:cNvSpPr txBox="1">
            <a:spLocks noGrp="1"/>
          </p:cNvSpPr>
          <p:nvPr>
            <p:ph type="subTitle" idx="4"/>
          </p:nvPr>
        </p:nvSpPr>
        <p:spPr>
          <a:xfrm>
            <a:off x="8607073" y="3800712"/>
            <a:ext cx="2424000" cy="11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ctrTitle" idx="5"/>
          </p:nvPr>
        </p:nvSpPr>
        <p:spPr>
          <a:xfrm>
            <a:off x="8607536" y="3369367"/>
            <a:ext cx="2424000" cy="32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667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sp>
        <p:nvSpPr>
          <p:cNvPr id="216" name="Google Shape;216;p31"/>
          <p:cNvSpPr txBox="1">
            <a:spLocks noGrp="1"/>
          </p:cNvSpPr>
          <p:nvPr>
            <p:ph type="ctrTitle" idx="6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08171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Title and three columns 5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/>
          <p:nvPr/>
        </p:nvSpPr>
        <p:spPr>
          <a:xfrm flipH="1">
            <a:off x="267" y="0"/>
            <a:ext cx="12192000" cy="6868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19" name="Google Shape;219;p32"/>
          <p:cNvSpPr/>
          <p:nvPr/>
        </p:nvSpPr>
        <p:spPr>
          <a:xfrm flipH="1">
            <a:off x="-467" y="0"/>
            <a:ext cx="8631200" cy="6304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20" name="Google Shape;220;p32"/>
          <p:cNvSpPr/>
          <p:nvPr/>
        </p:nvSpPr>
        <p:spPr>
          <a:xfrm flipH="1">
            <a:off x="-167" y="5473400"/>
            <a:ext cx="10180800" cy="139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21" name="Google Shape;221;p32"/>
          <p:cNvSpPr/>
          <p:nvPr/>
        </p:nvSpPr>
        <p:spPr>
          <a:xfrm flipH="1">
            <a:off x="1545100" y="0"/>
            <a:ext cx="10647200" cy="502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22" name="Google Shape;222;p32"/>
          <p:cNvSpPr/>
          <p:nvPr/>
        </p:nvSpPr>
        <p:spPr>
          <a:xfrm>
            <a:off x="1374700" y="2159233"/>
            <a:ext cx="1784800" cy="3060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23" name="Google Shape;223;p32"/>
          <p:cNvSpPr/>
          <p:nvPr/>
        </p:nvSpPr>
        <p:spPr>
          <a:xfrm>
            <a:off x="3422733" y="2159233"/>
            <a:ext cx="1784800" cy="3060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24" name="Google Shape;224;p32"/>
          <p:cNvSpPr/>
          <p:nvPr/>
        </p:nvSpPr>
        <p:spPr>
          <a:xfrm>
            <a:off x="5470767" y="2159233"/>
            <a:ext cx="1784800" cy="3060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25" name="Google Shape;225;p32"/>
          <p:cNvSpPr txBox="1">
            <a:spLocks noGrp="1"/>
          </p:cNvSpPr>
          <p:nvPr>
            <p:ph type="ctrTitle"/>
          </p:nvPr>
        </p:nvSpPr>
        <p:spPr>
          <a:xfrm>
            <a:off x="1374700" y="2988184"/>
            <a:ext cx="1784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667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26" name="Google Shape;226;p32"/>
          <p:cNvSpPr txBox="1">
            <a:spLocks noGrp="1"/>
          </p:cNvSpPr>
          <p:nvPr>
            <p:ph type="subTitle" idx="1"/>
          </p:nvPr>
        </p:nvSpPr>
        <p:spPr>
          <a:xfrm>
            <a:off x="1437300" y="3527636"/>
            <a:ext cx="1659200" cy="8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32"/>
          <p:cNvSpPr txBox="1">
            <a:spLocks noGrp="1"/>
          </p:cNvSpPr>
          <p:nvPr>
            <p:ph type="ctrTitle" idx="2"/>
          </p:nvPr>
        </p:nvSpPr>
        <p:spPr>
          <a:xfrm>
            <a:off x="3422733" y="2988184"/>
            <a:ext cx="1784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667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28" name="Google Shape;228;p32"/>
          <p:cNvSpPr txBox="1">
            <a:spLocks noGrp="1"/>
          </p:cNvSpPr>
          <p:nvPr>
            <p:ph type="subTitle" idx="3"/>
          </p:nvPr>
        </p:nvSpPr>
        <p:spPr>
          <a:xfrm>
            <a:off x="3485333" y="3527636"/>
            <a:ext cx="1659200" cy="8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ctrTitle" idx="4"/>
          </p:nvPr>
        </p:nvSpPr>
        <p:spPr>
          <a:xfrm>
            <a:off x="5470767" y="2988184"/>
            <a:ext cx="1784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667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30" name="Google Shape;230;p32"/>
          <p:cNvSpPr txBox="1">
            <a:spLocks noGrp="1"/>
          </p:cNvSpPr>
          <p:nvPr>
            <p:ph type="subTitle" idx="5"/>
          </p:nvPr>
        </p:nvSpPr>
        <p:spPr>
          <a:xfrm>
            <a:off x="5533367" y="3527636"/>
            <a:ext cx="1659200" cy="8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title" idx="6" hasCustomPrompt="1"/>
          </p:nvPr>
        </p:nvSpPr>
        <p:spPr>
          <a:xfrm>
            <a:off x="1587300" y="4461067"/>
            <a:ext cx="13592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32" name="Google Shape;232;p32"/>
          <p:cNvSpPr txBox="1">
            <a:spLocks noGrp="1"/>
          </p:cNvSpPr>
          <p:nvPr>
            <p:ph type="title" idx="7" hasCustomPrompt="1"/>
          </p:nvPr>
        </p:nvSpPr>
        <p:spPr>
          <a:xfrm>
            <a:off x="3604033" y="4461067"/>
            <a:ext cx="13592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33" name="Google Shape;233;p32"/>
          <p:cNvSpPr txBox="1">
            <a:spLocks noGrp="1"/>
          </p:cNvSpPr>
          <p:nvPr>
            <p:ph type="title" idx="8" hasCustomPrompt="1"/>
          </p:nvPr>
        </p:nvSpPr>
        <p:spPr>
          <a:xfrm>
            <a:off x="5683767" y="4461067"/>
            <a:ext cx="13592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34" name="Google Shape;234;p32"/>
          <p:cNvSpPr txBox="1">
            <a:spLocks noGrp="1"/>
          </p:cNvSpPr>
          <p:nvPr>
            <p:ph type="ctrTitle" idx="9"/>
          </p:nvPr>
        </p:nvSpPr>
        <p:spPr>
          <a:xfrm>
            <a:off x="1374700" y="720000"/>
            <a:ext cx="58808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72631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/>
          <p:nvPr/>
        </p:nvSpPr>
        <p:spPr>
          <a:xfrm flipH="1">
            <a:off x="189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37" name="Google Shape;237;p33"/>
          <p:cNvSpPr/>
          <p:nvPr/>
        </p:nvSpPr>
        <p:spPr>
          <a:xfrm flipH="1">
            <a:off x="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38" name="Google Shape;238;p33"/>
          <p:cNvSpPr txBox="1">
            <a:spLocks noGrp="1"/>
          </p:cNvSpPr>
          <p:nvPr>
            <p:ph type="ctrTitle"/>
          </p:nvPr>
        </p:nvSpPr>
        <p:spPr>
          <a:xfrm>
            <a:off x="1593833" y="2685476"/>
            <a:ext cx="2435200" cy="37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39" name="Google Shape;239;p33"/>
          <p:cNvSpPr txBox="1">
            <a:spLocks noGrp="1"/>
          </p:cNvSpPr>
          <p:nvPr>
            <p:ph type="subTitle" idx="1"/>
          </p:nvPr>
        </p:nvSpPr>
        <p:spPr>
          <a:xfrm>
            <a:off x="1592800" y="3122768"/>
            <a:ext cx="2435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ctrTitle" idx="2"/>
          </p:nvPr>
        </p:nvSpPr>
        <p:spPr>
          <a:xfrm>
            <a:off x="4875881" y="2685423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1" name="Google Shape;241;p33"/>
          <p:cNvSpPr txBox="1">
            <a:spLocks noGrp="1"/>
          </p:cNvSpPr>
          <p:nvPr>
            <p:ph type="subTitle" idx="3"/>
          </p:nvPr>
        </p:nvSpPr>
        <p:spPr>
          <a:xfrm>
            <a:off x="4874913" y="3122404"/>
            <a:ext cx="2435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3"/>
          <p:cNvSpPr txBox="1">
            <a:spLocks noGrp="1"/>
          </p:cNvSpPr>
          <p:nvPr>
            <p:ph type="ctrTitle" idx="4"/>
          </p:nvPr>
        </p:nvSpPr>
        <p:spPr>
          <a:xfrm>
            <a:off x="8157441" y="2685456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3" name="Google Shape;243;p33"/>
          <p:cNvSpPr txBox="1">
            <a:spLocks noGrp="1"/>
          </p:cNvSpPr>
          <p:nvPr>
            <p:ph type="subTitle" idx="5"/>
          </p:nvPr>
        </p:nvSpPr>
        <p:spPr>
          <a:xfrm>
            <a:off x="8163199" y="3122404"/>
            <a:ext cx="2435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3"/>
          <p:cNvSpPr txBox="1">
            <a:spLocks noGrp="1"/>
          </p:cNvSpPr>
          <p:nvPr>
            <p:ph type="ctrTitle" idx="6"/>
          </p:nvPr>
        </p:nvSpPr>
        <p:spPr>
          <a:xfrm>
            <a:off x="1593829" y="4820708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5" name="Google Shape;245;p33"/>
          <p:cNvSpPr txBox="1">
            <a:spLocks noGrp="1"/>
          </p:cNvSpPr>
          <p:nvPr>
            <p:ph type="subTitle" idx="7"/>
          </p:nvPr>
        </p:nvSpPr>
        <p:spPr>
          <a:xfrm>
            <a:off x="1592800" y="5260063"/>
            <a:ext cx="2435200" cy="5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3"/>
          <p:cNvSpPr txBox="1">
            <a:spLocks noGrp="1"/>
          </p:cNvSpPr>
          <p:nvPr>
            <p:ph type="ctrTitle" idx="8"/>
          </p:nvPr>
        </p:nvSpPr>
        <p:spPr>
          <a:xfrm>
            <a:off x="4881653" y="4820856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7" name="Google Shape;247;p33"/>
          <p:cNvSpPr txBox="1">
            <a:spLocks noGrp="1"/>
          </p:cNvSpPr>
          <p:nvPr>
            <p:ph type="subTitle" idx="9"/>
          </p:nvPr>
        </p:nvSpPr>
        <p:spPr>
          <a:xfrm>
            <a:off x="4880909" y="5260088"/>
            <a:ext cx="2435200" cy="5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3"/>
          <p:cNvSpPr txBox="1">
            <a:spLocks noGrp="1"/>
          </p:cNvSpPr>
          <p:nvPr>
            <p:ph type="ctrTitle" idx="13"/>
          </p:nvPr>
        </p:nvSpPr>
        <p:spPr>
          <a:xfrm>
            <a:off x="8163981" y="4820856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9" name="Google Shape;249;p33"/>
          <p:cNvSpPr txBox="1">
            <a:spLocks noGrp="1"/>
          </p:cNvSpPr>
          <p:nvPr>
            <p:ph type="subTitle" idx="14"/>
          </p:nvPr>
        </p:nvSpPr>
        <p:spPr>
          <a:xfrm>
            <a:off x="8160320" y="5260089"/>
            <a:ext cx="2435200" cy="5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3"/>
          <p:cNvSpPr txBox="1">
            <a:spLocks noGrp="1"/>
          </p:cNvSpPr>
          <p:nvPr>
            <p:ph type="ctrTitle" idx="15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251" name="Google Shape;251;p33"/>
          <p:cNvSpPr/>
          <p:nvPr/>
        </p:nvSpPr>
        <p:spPr>
          <a:xfrm flipH="1">
            <a:off x="11284400" y="6269600"/>
            <a:ext cx="907600" cy="588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50303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/>
          <p:nvPr/>
        </p:nvSpPr>
        <p:spPr>
          <a:xfrm flipH="1">
            <a:off x="267" y="0"/>
            <a:ext cx="12192000" cy="6868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54" name="Google Shape;254;p34"/>
          <p:cNvSpPr/>
          <p:nvPr/>
        </p:nvSpPr>
        <p:spPr>
          <a:xfrm flipH="1">
            <a:off x="-300" y="0"/>
            <a:ext cx="10576000" cy="6196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55" name="Google Shape;255;p34"/>
          <p:cNvSpPr txBox="1">
            <a:spLocks noGrp="1"/>
          </p:cNvSpPr>
          <p:nvPr>
            <p:ph type="ctrTitle"/>
          </p:nvPr>
        </p:nvSpPr>
        <p:spPr>
          <a:xfrm>
            <a:off x="1089999" y="720000"/>
            <a:ext cx="4396000" cy="11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8000">
                <a:solidFill>
                  <a:schemeClr val="lt1"/>
                </a:solidFill>
                <a:latin typeface="Fira Sans Extra Condensed Light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56" name="Google Shape;256;p34"/>
          <p:cNvSpPr txBox="1">
            <a:spLocks noGrp="1"/>
          </p:cNvSpPr>
          <p:nvPr>
            <p:ph type="subTitle" idx="1"/>
          </p:nvPr>
        </p:nvSpPr>
        <p:spPr>
          <a:xfrm>
            <a:off x="1089233" y="2171400"/>
            <a:ext cx="43960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34"/>
          <p:cNvSpPr/>
          <p:nvPr/>
        </p:nvSpPr>
        <p:spPr>
          <a:xfrm flipH="1">
            <a:off x="482167" y="5103633"/>
            <a:ext cx="10986800" cy="176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58" name="Google Shape;258;p34"/>
          <p:cNvSpPr txBox="1"/>
          <p:nvPr/>
        </p:nvSpPr>
        <p:spPr>
          <a:xfrm>
            <a:off x="1090437" y="4050552"/>
            <a:ext cx="4396000" cy="8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CREDITS: This presentation template was created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, including icons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, infographics &amp; images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1600" b="1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736795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633" y="-19567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1578400" y="0"/>
            <a:ext cx="10614000" cy="5526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0" y="2532632"/>
            <a:ext cx="2100000" cy="4325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262900" y="1760300"/>
            <a:ext cx="4822400" cy="22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6933">
                <a:solidFill>
                  <a:srgbClr val="434343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406567" y="4185600"/>
            <a:ext cx="2678800" cy="7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49137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6" name="Google Shape;16;p3"/>
          <p:cNvSpPr/>
          <p:nvPr/>
        </p:nvSpPr>
        <p:spPr>
          <a:xfrm flipH="1">
            <a:off x="233" y="0"/>
            <a:ext cx="10614000" cy="5526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7" name="Google Shape;17;p3"/>
          <p:cNvSpPr/>
          <p:nvPr/>
        </p:nvSpPr>
        <p:spPr>
          <a:xfrm flipH="1">
            <a:off x="10092633" y="2554233"/>
            <a:ext cx="2100000" cy="430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 flipH="1">
            <a:off x="4050967" y="1914267"/>
            <a:ext cx="36744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4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101305" y="3110533"/>
            <a:ext cx="3972400" cy="10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20" name="Google Shape;20;p3"/>
          <p:cNvCxnSpPr/>
          <p:nvPr/>
        </p:nvCxnSpPr>
        <p:spPr>
          <a:xfrm>
            <a:off x="7939800" y="0"/>
            <a:ext cx="0" cy="4216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5177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430281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rot="5400000">
            <a:off x="8441400" y="-22620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3" name="Google Shape;23;p4"/>
          <p:cNvSpPr/>
          <p:nvPr/>
        </p:nvSpPr>
        <p:spPr>
          <a:xfrm rot="-5400000">
            <a:off x="3605600" y="-3605600"/>
            <a:ext cx="363600" cy="7574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4" name="Google Shape;24;p4"/>
          <p:cNvSpPr/>
          <p:nvPr/>
        </p:nvSpPr>
        <p:spPr>
          <a:xfrm rot="5400000">
            <a:off x="6835000" y="1500967"/>
            <a:ext cx="513200" cy="10200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5" name="Google Shape;25;p4"/>
          <p:cNvSpPr/>
          <p:nvPr/>
        </p:nvSpPr>
        <p:spPr>
          <a:xfrm flipH="1">
            <a:off x="11954000" y="1260867"/>
            <a:ext cx="238000" cy="2968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0000" y="1362767"/>
            <a:ext cx="10272000" cy="47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AutoNum type="arabicPeriod"/>
              <a:defRPr sz="1600"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lphaLcPeriod"/>
              <a:defRPr>
                <a:solidFill>
                  <a:srgbClr val="073763"/>
                </a:solidFill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romanLcPeriod"/>
              <a:defRPr>
                <a:solidFill>
                  <a:srgbClr val="073763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rabicPeriod"/>
              <a:defRPr>
                <a:solidFill>
                  <a:srgbClr val="073763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lphaLcPeriod"/>
              <a:defRPr>
                <a:solidFill>
                  <a:srgbClr val="073763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romanLcPeriod"/>
              <a:defRPr>
                <a:solidFill>
                  <a:srgbClr val="073763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rabicPeriod"/>
              <a:defRPr>
                <a:solidFill>
                  <a:srgbClr val="073763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alphaLcPeriod"/>
              <a:defRPr>
                <a:solidFill>
                  <a:srgbClr val="073763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AutoNum type="romanLcPeriod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97832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6080567" y="-9367"/>
            <a:ext cx="6116400" cy="6876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30" name="Google Shape;30;p5"/>
          <p:cNvSpPr/>
          <p:nvPr/>
        </p:nvSpPr>
        <p:spPr>
          <a:xfrm>
            <a:off x="-10000" y="-9367"/>
            <a:ext cx="6090400" cy="6876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31" name="Google Shape;31;p5"/>
          <p:cNvSpPr/>
          <p:nvPr/>
        </p:nvSpPr>
        <p:spPr>
          <a:xfrm rot="5400000">
            <a:off x="6060629" y="3813900"/>
            <a:ext cx="605200" cy="5236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>
            <a:off x="1368333" y="1552084"/>
            <a:ext cx="3333600" cy="12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33" name="Google Shape;33;p5"/>
          <p:cNvSpPr txBox="1">
            <a:spLocks noGrp="1"/>
          </p:cNvSpPr>
          <p:nvPr>
            <p:ph type="ctrTitle" idx="2"/>
          </p:nvPr>
        </p:nvSpPr>
        <p:spPr>
          <a:xfrm>
            <a:off x="7471967" y="1552084"/>
            <a:ext cx="3333600" cy="12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1169133" y="3217997"/>
            <a:ext cx="37296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3"/>
          </p:nvPr>
        </p:nvSpPr>
        <p:spPr>
          <a:xfrm>
            <a:off x="7265133" y="3218005"/>
            <a:ext cx="37296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6820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38" name="Google Shape;38;p6"/>
          <p:cNvSpPr/>
          <p:nvPr/>
        </p:nvSpPr>
        <p:spPr>
          <a:xfrm>
            <a:off x="11638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1182840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88250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5550400" y="6639381"/>
            <a:ext cx="6641600" cy="218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433600" cy="6196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10185200" y="6529765"/>
            <a:ext cx="1397200" cy="218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11351600" y="3212400"/>
            <a:ext cx="1247200" cy="43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1018317" y="2041167"/>
            <a:ext cx="5136800" cy="3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2531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1031733" y="3096833"/>
            <a:ext cx="192400" cy="1210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723200" y="0"/>
            <a:ext cx="192400" cy="3761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0704500" y="548633"/>
            <a:ext cx="192400" cy="2297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51" name="Google Shape;51;p8"/>
          <p:cNvSpPr/>
          <p:nvPr/>
        </p:nvSpPr>
        <p:spPr>
          <a:xfrm>
            <a:off x="11484000" y="4560400"/>
            <a:ext cx="708000" cy="229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3312200" y="1821900"/>
            <a:ext cx="5567600" cy="31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527400" y="3333000"/>
            <a:ext cx="1247200" cy="192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10951000" y="-55267"/>
            <a:ext cx="184400" cy="2297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200" y="6638861"/>
            <a:ext cx="2051200" cy="218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41916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58" name="Google Shape;58;p9"/>
          <p:cNvSpPr/>
          <p:nvPr/>
        </p:nvSpPr>
        <p:spPr>
          <a:xfrm flipH="1">
            <a:off x="400" y="-9800"/>
            <a:ext cx="4269200" cy="206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59" name="Google Shape;59;p9"/>
          <p:cNvSpPr/>
          <p:nvPr/>
        </p:nvSpPr>
        <p:spPr>
          <a:xfrm flipH="1">
            <a:off x="3443433" y="1200800"/>
            <a:ext cx="8749200" cy="5657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ctrTitle"/>
          </p:nvPr>
        </p:nvSpPr>
        <p:spPr>
          <a:xfrm flipH="1">
            <a:off x="3503767" y="3387400"/>
            <a:ext cx="42216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61" name="Google Shape;61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101033" y="3145363"/>
            <a:ext cx="3504800" cy="3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62" name="Google Shape;62;p9"/>
          <p:cNvCxnSpPr/>
          <p:nvPr/>
        </p:nvCxnSpPr>
        <p:spPr>
          <a:xfrm>
            <a:off x="7939800" y="-14167"/>
            <a:ext cx="0" cy="5703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758365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584800" y="734252"/>
            <a:ext cx="5022400" cy="1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267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Fira Sans Extra Condensed Medium"/>
              </a:defRPr>
            </a:lvl1pPr>
            <a:lvl2pPr marL="121917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828754" lvl="2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2438339" lvl="3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3047924" lvl="4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3657509" lvl="5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4267093" lvl="6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4876678" lvl="7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5486263" lvl="8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267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 dirty="0"/>
          </a:p>
        </p:txBody>
      </p:sp>
      <p:sp>
        <p:nvSpPr>
          <p:cNvPr id="65" name="Google Shape;65;p10"/>
          <p:cNvSpPr/>
          <p:nvPr/>
        </p:nvSpPr>
        <p:spPr>
          <a:xfrm>
            <a:off x="0" y="4560400"/>
            <a:ext cx="187600" cy="229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66" name="Google Shape;66;p10"/>
          <p:cNvSpPr/>
          <p:nvPr/>
        </p:nvSpPr>
        <p:spPr>
          <a:xfrm>
            <a:off x="9666000" y="6098200"/>
            <a:ext cx="2526000" cy="41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67" name="Google Shape;67;p10"/>
          <p:cNvSpPr/>
          <p:nvPr/>
        </p:nvSpPr>
        <p:spPr>
          <a:xfrm rot="5400000">
            <a:off x="11072200" y="5727433"/>
            <a:ext cx="1020400" cy="14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68" name="Google Shape;68;p10"/>
          <p:cNvSpPr/>
          <p:nvPr/>
        </p:nvSpPr>
        <p:spPr>
          <a:xfrm rot="5400000">
            <a:off x="489233" y="512133"/>
            <a:ext cx="184400" cy="1162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6138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6098200"/>
            <a:ext cx="5320000" cy="41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1" name="Google Shape;71;p11"/>
          <p:cNvSpPr/>
          <p:nvPr/>
        </p:nvSpPr>
        <p:spPr>
          <a:xfrm rot="10800000">
            <a:off x="2943433" y="548533"/>
            <a:ext cx="9249600" cy="14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2" name="Google Shape;72;p11"/>
          <p:cNvSpPr/>
          <p:nvPr/>
        </p:nvSpPr>
        <p:spPr>
          <a:xfrm rot="10800000">
            <a:off x="9193400" y="620333"/>
            <a:ext cx="2381200" cy="3928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3" name="Google Shape;73;p11"/>
          <p:cNvSpPr/>
          <p:nvPr/>
        </p:nvSpPr>
        <p:spPr>
          <a:xfrm rot="10800000">
            <a:off x="7744200" y="5196967"/>
            <a:ext cx="3830400" cy="184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5892367" y="1831017"/>
            <a:ext cx="5256800" cy="22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dirty="0"/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7918152" y="4255184"/>
            <a:ext cx="3169600" cy="7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76825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7789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9567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0" y="1304433"/>
            <a:ext cx="12192000" cy="4229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827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2235399" y="2831200"/>
            <a:ext cx="3796000" cy="11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6389696" y="2649000"/>
            <a:ext cx="3508000" cy="15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3733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6170400" cy="41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9693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FB39FF5-7AF5-4963-9346-2640496A33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393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67" y="0"/>
            <a:ext cx="12192000" cy="6868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09" name="Google Shape;109;p15"/>
          <p:cNvSpPr/>
          <p:nvPr/>
        </p:nvSpPr>
        <p:spPr>
          <a:xfrm flipH="1">
            <a:off x="-100" y="0"/>
            <a:ext cx="10986800" cy="6196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1108267" y="501997"/>
            <a:ext cx="5156400" cy="27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1108267" y="3085633"/>
            <a:ext cx="5338400" cy="2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1205500" y="5103633"/>
            <a:ext cx="10986800" cy="176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8067767" y="3451767"/>
            <a:ext cx="1346000" cy="50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64878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/>
          <p:nvPr/>
        </p:nvSpPr>
        <p:spPr>
          <a:xfrm flipH="1">
            <a:off x="633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7923033" y="-9800"/>
            <a:ext cx="4269200" cy="206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0" y="1200800"/>
            <a:ext cx="8749200" cy="5657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18" name="Google Shape;118;p16"/>
          <p:cNvSpPr txBox="1">
            <a:spLocks noGrp="1"/>
          </p:cNvSpPr>
          <p:nvPr>
            <p:ph type="ctrTitle"/>
          </p:nvPr>
        </p:nvSpPr>
        <p:spPr>
          <a:xfrm>
            <a:off x="4467267" y="3387400"/>
            <a:ext cx="40528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9" name="Google Shape;119;p16"/>
          <p:cNvSpPr txBox="1">
            <a:spLocks noGrp="1"/>
          </p:cNvSpPr>
          <p:nvPr>
            <p:ph type="title" idx="2" hasCustomPrompt="1"/>
          </p:nvPr>
        </p:nvSpPr>
        <p:spPr>
          <a:xfrm>
            <a:off x="118928" y="4583667"/>
            <a:ext cx="3972400" cy="10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20" name="Google Shape;120;p16"/>
          <p:cNvCxnSpPr/>
          <p:nvPr/>
        </p:nvCxnSpPr>
        <p:spPr>
          <a:xfrm>
            <a:off x="4252833" y="-14167"/>
            <a:ext cx="0" cy="5703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882272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6">
  <p:cSld name="Section header 6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/>
          <p:nvPr/>
        </p:nvSpPr>
        <p:spPr>
          <a:xfrm flipH="1">
            <a:off x="633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1578400" y="0"/>
            <a:ext cx="10614000" cy="5526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0" y="2532632"/>
            <a:ext cx="2100000" cy="4325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ctrTitle"/>
          </p:nvPr>
        </p:nvSpPr>
        <p:spPr>
          <a:xfrm>
            <a:off x="4467267" y="1914267"/>
            <a:ext cx="36744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4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26" name="Google Shape;126;p17"/>
          <p:cNvSpPr txBox="1">
            <a:spLocks noGrp="1"/>
          </p:cNvSpPr>
          <p:nvPr>
            <p:ph type="title" idx="2" hasCustomPrompt="1"/>
          </p:nvPr>
        </p:nvSpPr>
        <p:spPr>
          <a:xfrm>
            <a:off x="118928" y="3110533"/>
            <a:ext cx="3972400" cy="10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27" name="Google Shape;127;p17"/>
          <p:cNvCxnSpPr/>
          <p:nvPr/>
        </p:nvCxnSpPr>
        <p:spPr>
          <a:xfrm>
            <a:off x="4252833" y="0"/>
            <a:ext cx="0" cy="4216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1895102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8">
  <p:cSld name="Section header 8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0" name="Google Shape;130;p18"/>
          <p:cNvSpPr/>
          <p:nvPr/>
        </p:nvSpPr>
        <p:spPr>
          <a:xfrm flipH="1">
            <a:off x="7922800" y="424833"/>
            <a:ext cx="4269200" cy="1548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1" name="Google Shape;131;p18"/>
          <p:cNvSpPr/>
          <p:nvPr/>
        </p:nvSpPr>
        <p:spPr>
          <a:xfrm flipH="1">
            <a:off x="1721400" y="836400"/>
            <a:ext cx="8749200" cy="5185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32" name="Google Shape;132;p18"/>
          <p:cNvSpPr txBox="1">
            <a:spLocks noGrp="1"/>
          </p:cNvSpPr>
          <p:nvPr>
            <p:ph type="ctrTitle"/>
          </p:nvPr>
        </p:nvSpPr>
        <p:spPr>
          <a:xfrm flipH="1">
            <a:off x="2627633" y="2730467"/>
            <a:ext cx="32656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33" name="Google Shape;133;p1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68900" y="2488429"/>
            <a:ext cx="3504800" cy="3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34" name="Google Shape;134;p18"/>
          <p:cNvCxnSpPr>
            <a:stCxn id="129" idx="0"/>
          </p:cNvCxnSpPr>
          <p:nvPr/>
        </p:nvCxnSpPr>
        <p:spPr>
          <a:xfrm>
            <a:off x="6096000" y="-9800"/>
            <a:ext cx="11600" cy="5042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409352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0">
  <p:cSld name="Section header 10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/>
          <p:nvPr/>
        </p:nvSpPr>
        <p:spPr>
          <a:xfrm>
            <a:off x="0" y="-9800"/>
            <a:ext cx="12192000" cy="68776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7" name="Google Shape;137;p19"/>
          <p:cNvSpPr/>
          <p:nvPr/>
        </p:nvSpPr>
        <p:spPr>
          <a:xfrm flipH="1">
            <a:off x="400" y="-9800"/>
            <a:ext cx="4269200" cy="206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38" name="Google Shape;138;p19"/>
          <p:cNvSpPr/>
          <p:nvPr/>
        </p:nvSpPr>
        <p:spPr>
          <a:xfrm flipH="1">
            <a:off x="3443433" y="1200800"/>
            <a:ext cx="8749200" cy="5657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39" name="Google Shape;139;p19"/>
          <p:cNvSpPr txBox="1">
            <a:spLocks noGrp="1"/>
          </p:cNvSpPr>
          <p:nvPr>
            <p:ph type="ctrTitle"/>
          </p:nvPr>
        </p:nvSpPr>
        <p:spPr>
          <a:xfrm flipH="1">
            <a:off x="3503767" y="3387400"/>
            <a:ext cx="4221600" cy="2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4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8666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40" name="Google Shape;140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101033" y="3145363"/>
            <a:ext cx="3504800" cy="3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28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Extra Condensed Medium"/>
              <a:buNone/>
              <a:defRPr sz="8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cxnSp>
        <p:nvCxnSpPr>
          <p:cNvPr id="141" name="Google Shape;141;p19"/>
          <p:cNvCxnSpPr/>
          <p:nvPr/>
        </p:nvCxnSpPr>
        <p:spPr>
          <a:xfrm>
            <a:off x="7939800" y="-14167"/>
            <a:ext cx="0" cy="5703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952764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 flipH="1">
            <a:off x="189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49" name="Google Shape;149;p21"/>
          <p:cNvSpPr/>
          <p:nvPr/>
        </p:nvSpPr>
        <p:spPr>
          <a:xfrm flipH="1">
            <a:off x="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151" name="Google Shape;151;p21"/>
          <p:cNvSpPr/>
          <p:nvPr/>
        </p:nvSpPr>
        <p:spPr>
          <a:xfrm flipH="1">
            <a:off x="118284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2" name="Google Shape;152;p21"/>
          <p:cNvSpPr/>
          <p:nvPr/>
        </p:nvSpPr>
        <p:spPr>
          <a:xfrm flipH="1">
            <a:off x="11232000" y="6138000"/>
            <a:ext cx="960000" cy="720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99664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/>
          <p:nvPr/>
        </p:nvSpPr>
        <p:spPr>
          <a:xfrm>
            <a:off x="0" y="0"/>
            <a:ext cx="4670400" cy="20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0" y="101800"/>
            <a:ext cx="2343200" cy="203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6" name="Google Shape;156;p22"/>
          <p:cNvSpPr/>
          <p:nvPr/>
        </p:nvSpPr>
        <p:spPr>
          <a:xfrm>
            <a:off x="7521600" y="6442100"/>
            <a:ext cx="4670400" cy="416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57" name="Google Shape;157;p22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85331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160" name="Google Shape;160;p23"/>
          <p:cNvSpPr/>
          <p:nvPr/>
        </p:nvSpPr>
        <p:spPr>
          <a:xfrm>
            <a:off x="11638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1182840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2" name="Google Shape;162;p23"/>
          <p:cNvSpPr/>
          <p:nvPr/>
        </p:nvSpPr>
        <p:spPr>
          <a:xfrm rot="5400000">
            <a:off x="-2842667" y="2838400"/>
            <a:ext cx="6145600" cy="460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3" name="Google Shape;163;p23"/>
          <p:cNvSpPr/>
          <p:nvPr/>
        </p:nvSpPr>
        <p:spPr>
          <a:xfrm rot="5400000">
            <a:off x="-3467" y="6186387"/>
            <a:ext cx="927200" cy="416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75612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 flipH="1">
            <a:off x="189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6" name="Google Shape;166;p24"/>
          <p:cNvSpPr/>
          <p:nvPr/>
        </p:nvSpPr>
        <p:spPr>
          <a:xfrm flipH="1">
            <a:off x="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7" name="Google Shape;167;p24"/>
          <p:cNvSpPr/>
          <p:nvPr/>
        </p:nvSpPr>
        <p:spPr>
          <a:xfrm flipH="1">
            <a:off x="11681600" y="0"/>
            <a:ext cx="510400" cy="588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4684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Title only 15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/>
          <p:nvPr/>
        </p:nvSpPr>
        <p:spPr>
          <a:xfrm>
            <a:off x="11638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1" name="Google Shape;171;p25"/>
          <p:cNvSpPr/>
          <p:nvPr/>
        </p:nvSpPr>
        <p:spPr>
          <a:xfrm>
            <a:off x="1182840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2" name="Google Shape;172;p25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62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8208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7">
  <p:cSld name="Title only 17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/>
          <p:nvPr/>
        </p:nvSpPr>
        <p:spPr>
          <a:xfrm flipH="1">
            <a:off x="0" y="906660"/>
            <a:ext cx="11308800" cy="5951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5" name="Google Shape;175;p26"/>
          <p:cNvSpPr/>
          <p:nvPr/>
        </p:nvSpPr>
        <p:spPr>
          <a:xfrm flipH="1">
            <a:off x="883833" y="9500"/>
            <a:ext cx="11308800" cy="6013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76" name="Google Shape;176;p26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  <a:latin typeface="IRANSansWebFaNum Medium" panose="020B0506030804020204" pitchFamily="34" charset="-78"/>
                <a:cs typeface="IRANSansWebFaNum Medium" panose="020B0506030804020204" pitchFamily="34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5634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9">
  <p:cSld name="Title only 19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179" name="Google Shape;179;p27"/>
          <p:cNvSpPr/>
          <p:nvPr/>
        </p:nvSpPr>
        <p:spPr>
          <a:xfrm flipH="1">
            <a:off x="189700" y="0"/>
            <a:ext cx="363600" cy="6858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0" name="Google Shape;180;p27"/>
          <p:cNvSpPr/>
          <p:nvPr/>
        </p:nvSpPr>
        <p:spPr>
          <a:xfrm flipH="1">
            <a:off x="0" y="1640400"/>
            <a:ext cx="363600" cy="52176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62946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2">
  <p:cSld name="Title only 2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/>
          <p:nvPr/>
        </p:nvSpPr>
        <p:spPr>
          <a:xfrm>
            <a:off x="512733" y="2973200"/>
            <a:ext cx="363600" cy="911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3" name="Google Shape;183;p28"/>
          <p:cNvSpPr/>
          <p:nvPr/>
        </p:nvSpPr>
        <p:spPr>
          <a:xfrm>
            <a:off x="0" y="0"/>
            <a:ext cx="6992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12043533" y="0"/>
            <a:ext cx="148400" cy="6304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11733833" y="5473400"/>
            <a:ext cx="458000" cy="139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186" name="Google Shape;186;p28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53939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/>
          <p:nvPr/>
        </p:nvSpPr>
        <p:spPr>
          <a:xfrm>
            <a:off x="6080567" y="628633"/>
            <a:ext cx="6116400" cy="560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-10000" y="628633"/>
            <a:ext cx="6116400" cy="5600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90" name="Google Shape;190;p29"/>
          <p:cNvSpPr txBox="1">
            <a:spLocks noGrp="1"/>
          </p:cNvSpPr>
          <p:nvPr>
            <p:ph type="subTitle" idx="1"/>
          </p:nvPr>
        </p:nvSpPr>
        <p:spPr>
          <a:xfrm>
            <a:off x="1012151" y="3423824"/>
            <a:ext cx="3729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2"/>
          </p:nvPr>
        </p:nvSpPr>
        <p:spPr>
          <a:xfrm>
            <a:off x="7215817" y="3423824"/>
            <a:ext cx="3729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ctrTitle"/>
          </p:nvPr>
        </p:nvSpPr>
        <p:spPr>
          <a:xfrm>
            <a:off x="1057292" y="2390833"/>
            <a:ext cx="3729600" cy="859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sp>
        <p:nvSpPr>
          <p:cNvPr id="193" name="Google Shape;193;p29"/>
          <p:cNvSpPr txBox="1">
            <a:spLocks noGrp="1"/>
          </p:cNvSpPr>
          <p:nvPr>
            <p:ph type="ctrTitle" idx="3"/>
          </p:nvPr>
        </p:nvSpPr>
        <p:spPr>
          <a:xfrm>
            <a:off x="7260959" y="2390833"/>
            <a:ext cx="3729600" cy="859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 dirty="0"/>
          </a:p>
        </p:txBody>
      </p:sp>
      <p:grpSp>
        <p:nvGrpSpPr>
          <p:cNvPr id="194" name="Google Shape;194;p29"/>
          <p:cNvGrpSpPr/>
          <p:nvPr/>
        </p:nvGrpSpPr>
        <p:grpSpPr>
          <a:xfrm>
            <a:off x="6101429" y="5433"/>
            <a:ext cx="523600" cy="6876800"/>
            <a:chOff x="3047922" y="4075"/>
            <a:chExt cx="392700" cy="5157600"/>
          </a:xfrm>
        </p:grpSpPr>
        <p:sp>
          <p:nvSpPr>
            <p:cNvPr id="195" name="Google Shape;195;p29"/>
            <p:cNvSpPr/>
            <p:nvPr/>
          </p:nvSpPr>
          <p:spPr>
            <a:xfrm rot="5400000">
              <a:off x="3017322" y="2373000"/>
              <a:ext cx="453900" cy="3927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IRANSansWebFaNum Medium" panose="020B0506030804020204" pitchFamily="34" charset="-78"/>
              </a:endParaRPr>
            </a:p>
          </p:txBody>
        </p:sp>
        <p:cxnSp>
          <p:nvCxnSpPr>
            <p:cNvPr id="196" name="Google Shape;196;p29"/>
            <p:cNvCxnSpPr/>
            <p:nvPr/>
          </p:nvCxnSpPr>
          <p:spPr>
            <a:xfrm>
              <a:off x="3053725" y="4075"/>
              <a:ext cx="0" cy="51576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813277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/>
          <p:nvPr/>
        </p:nvSpPr>
        <p:spPr>
          <a:xfrm>
            <a:off x="100" y="626300"/>
            <a:ext cx="4064000" cy="5599200"/>
          </a:xfrm>
          <a:prstGeom prst="rect">
            <a:avLst/>
          </a:prstGeom>
          <a:solidFill>
            <a:schemeClr val="accent6">
              <a:alpha val="761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99" name="Google Shape;199;p30"/>
          <p:cNvSpPr/>
          <p:nvPr/>
        </p:nvSpPr>
        <p:spPr>
          <a:xfrm>
            <a:off x="4066933" y="627879"/>
            <a:ext cx="4064000" cy="5599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00" name="Google Shape;200;p30"/>
          <p:cNvSpPr/>
          <p:nvPr/>
        </p:nvSpPr>
        <p:spPr>
          <a:xfrm>
            <a:off x="8127900" y="626300"/>
            <a:ext cx="4064000" cy="5599200"/>
          </a:xfrm>
          <a:prstGeom prst="rect">
            <a:avLst/>
          </a:prstGeom>
          <a:solidFill>
            <a:schemeClr val="accent4">
              <a:alpha val="592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01" name="Google Shape;201;p30"/>
          <p:cNvSpPr txBox="1">
            <a:spLocks noGrp="1"/>
          </p:cNvSpPr>
          <p:nvPr>
            <p:ph type="ctrTitle"/>
          </p:nvPr>
        </p:nvSpPr>
        <p:spPr>
          <a:xfrm>
            <a:off x="966636" y="3637015"/>
            <a:ext cx="2508400" cy="37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subTitle" idx="1"/>
          </p:nvPr>
        </p:nvSpPr>
        <p:spPr>
          <a:xfrm>
            <a:off x="972467" y="4094825"/>
            <a:ext cx="2508400" cy="11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ctrTitle" idx="2"/>
          </p:nvPr>
        </p:nvSpPr>
        <p:spPr>
          <a:xfrm>
            <a:off x="4846136" y="3585172"/>
            <a:ext cx="2508400" cy="37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400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subTitle" idx="3"/>
          </p:nvPr>
        </p:nvSpPr>
        <p:spPr>
          <a:xfrm>
            <a:off x="4837567" y="4094825"/>
            <a:ext cx="2508400" cy="11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ctrTitle" idx="4"/>
          </p:nvPr>
        </p:nvSpPr>
        <p:spPr>
          <a:xfrm>
            <a:off x="8716285" y="3637015"/>
            <a:ext cx="2508400" cy="37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24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subTitle" idx="5"/>
          </p:nvPr>
        </p:nvSpPr>
        <p:spPr>
          <a:xfrm>
            <a:off x="8708467" y="4094825"/>
            <a:ext cx="2508400" cy="11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ctrTitle" idx="6"/>
          </p:nvPr>
        </p:nvSpPr>
        <p:spPr>
          <a:xfrm>
            <a:off x="960000" y="11264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22356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/>
          <p:nvPr/>
        </p:nvSpPr>
        <p:spPr>
          <a:xfrm>
            <a:off x="0" y="1676468"/>
            <a:ext cx="12195811" cy="4612785"/>
          </a:xfrm>
          <a:custGeom>
            <a:avLst/>
            <a:gdLst/>
            <a:ahLst/>
            <a:cxnLst/>
            <a:rect l="l" t="t" r="r" b="b"/>
            <a:pathLst>
              <a:path w="3429000" h="4959984" extrusionOk="0">
                <a:moveTo>
                  <a:pt x="3428822" y="4959629"/>
                </a:moveTo>
                <a:lnTo>
                  <a:pt x="0" y="4959629"/>
                </a:lnTo>
                <a:lnTo>
                  <a:pt x="0" y="0"/>
                </a:lnTo>
                <a:lnTo>
                  <a:pt x="3428822" y="0"/>
                </a:lnTo>
                <a:lnTo>
                  <a:pt x="3428822" y="4959629"/>
                </a:lnTo>
                <a:close/>
              </a:path>
            </a:pathLst>
          </a:cu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IRANSansWebFaNum Medium" panose="020B0506030804020204" pitchFamily="34" charset="-78"/>
            </a:endParaRPr>
          </a:p>
        </p:txBody>
      </p:sp>
      <p:sp>
        <p:nvSpPr>
          <p:cNvPr id="210" name="Google Shape;210;p31"/>
          <p:cNvSpPr txBox="1">
            <a:spLocks noGrp="1"/>
          </p:cNvSpPr>
          <p:nvPr>
            <p:ph type="subTitle" idx="1"/>
          </p:nvPr>
        </p:nvSpPr>
        <p:spPr>
          <a:xfrm>
            <a:off x="1160745" y="3800712"/>
            <a:ext cx="2424000" cy="11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subTitle" idx="2"/>
          </p:nvPr>
        </p:nvSpPr>
        <p:spPr>
          <a:xfrm>
            <a:off x="4877533" y="3800712"/>
            <a:ext cx="2424000" cy="11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31"/>
          <p:cNvSpPr txBox="1">
            <a:spLocks noGrp="1"/>
          </p:cNvSpPr>
          <p:nvPr>
            <p:ph type="ctrTitle"/>
          </p:nvPr>
        </p:nvSpPr>
        <p:spPr>
          <a:xfrm>
            <a:off x="1160467" y="3369367"/>
            <a:ext cx="2424000" cy="32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13" name="Google Shape;213;p31"/>
          <p:cNvSpPr txBox="1">
            <a:spLocks noGrp="1"/>
          </p:cNvSpPr>
          <p:nvPr>
            <p:ph type="ctrTitle" idx="3"/>
          </p:nvPr>
        </p:nvSpPr>
        <p:spPr>
          <a:xfrm>
            <a:off x="4877533" y="3369367"/>
            <a:ext cx="2424000" cy="32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14" name="Google Shape;214;p31"/>
          <p:cNvSpPr txBox="1">
            <a:spLocks noGrp="1"/>
          </p:cNvSpPr>
          <p:nvPr>
            <p:ph type="subTitle" idx="4"/>
          </p:nvPr>
        </p:nvSpPr>
        <p:spPr>
          <a:xfrm>
            <a:off x="8607073" y="3800712"/>
            <a:ext cx="2424000" cy="11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ctrTitle" idx="5"/>
          </p:nvPr>
        </p:nvSpPr>
        <p:spPr>
          <a:xfrm>
            <a:off x="8607536" y="3369367"/>
            <a:ext cx="2424000" cy="32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667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Condensed Medium"/>
              <a:buNone/>
              <a:defRPr sz="2133">
                <a:solidFill>
                  <a:schemeClr val="lt1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ctrTitle" idx="6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07740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Title and three columns 5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/>
          <p:nvPr/>
        </p:nvSpPr>
        <p:spPr>
          <a:xfrm flipH="1">
            <a:off x="267" y="0"/>
            <a:ext cx="12192000" cy="6868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19" name="Google Shape;219;p32"/>
          <p:cNvSpPr/>
          <p:nvPr/>
        </p:nvSpPr>
        <p:spPr>
          <a:xfrm flipH="1">
            <a:off x="-467" y="0"/>
            <a:ext cx="8631200" cy="63048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20" name="Google Shape;220;p32"/>
          <p:cNvSpPr/>
          <p:nvPr/>
        </p:nvSpPr>
        <p:spPr>
          <a:xfrm flipH="1">
            <a:off x="-167" y="5473400"/>
            <a:ext cx="10180800" cy="13944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21" name="Google Shape;221;p32"/>
          <p:cNvSpPr/>
          <p:nvPr/>
        </p:nvSpPr>
        <p:spPr>
          <a:xfrm flipH="1">
            <a:off x="1545100" y="0"/>
            <a:ext cx="10647200" cy="502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22" name="Google Shape;222;p32"/>
          <p:cNvSpPr/>
          <p:nvPr/>
        </p:nvSpPr>
        <p:spPr>
          <a:xfrm>
            <a:off x="1374700" y="2159233"/>
            <a:ext cx="1784800" cy="3060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23" name="Google Shape;223;p32"/>
          <p:cNvSpPr/>
          <p:nvPr/>
        </p:nvSpPr>
        <p:spPr>
          <a:xfrm>
            <a:off x="3422733" y="2159233"/>
            <a:ext cx="1784800" cy="3060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24" name="Google Shape;224;p32"/>
          <p:cNvSpPr/>
          <p:nvPr/>
        </p:nvSpPr>
        <p:spPr>
          <a:xfrm>
            <a:off x="5470767" y="2159233"/>
            <a:ext cx="1784800" cy="3060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25" name="Google Shape;225;p32"/>
          <p:cNvSpPr txBox="1">
            <a:spLocks noGrp="1"/>
          </p:cNvSpPr>
          <p:nvPr>
            <p:ph type="ctrTitle"/>
          </p:nvPr>
        </p:nvSpPr>
        <p:spPr>
          <a:xfrm>
            <a:off x="1374700" y="2988184"/>
            <a:ext cx="1784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667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26" name="Google Shape;226;p32"/>
          <p:cNvSpPr txBox="1">
            <a:spLocks noGrp="1"/>
          </p:cNvSpPr>
          <p:nvPr>
            <p:ph type="subTitle" idx="1"/>
          </p:nvPr>
        </p:nvSpPr>
        <p:spPr>
          <a:xfrm>
            <a:off x="1437300" y="3527636"/>
            <a:ext cx="1659200" cy="8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32"/>
          <p:cNvSpPr txBox="1">
            <a:spLocks noGrp="1"/>
          </p:cNvSpPr>
          <p:nvPr>
            <p:ph type="ctrTitle" idx="2"/>
          </p:nvPr>
        </p:nvSpPr>
        <p:spPr>
          <a:xfrm>
            <a:off x="3422733" y="2988184"/>
            <a:ext cx="1784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667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28" name="Google Shape;228;p32"/>
          <p:cNvSpPr txBox="1">
            <a:spLocks noGrp="1"/>
          </p:cNvSpPr>
          <p:nvPr>
            <p:ph type="subTitle" idx="3"/>
          </p:nvPr>
        </p:nvSpPr>
        <p:spPr>
          <a:xfrm>
            <a:off x="3485333" y="3527636"/>
            <a:ext cx="1659200" cy="8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ctrTitle" idx="4"/>
          </p:nvPr>
        </p:nvSpPr>
        <p:spPr>
          <a:xfrm>
            <a:off x="5470767" y="2988184"/>
            <a:ext cx="1784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667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30" name="Google Shape;230;p32"/>
          <p:cNvSpPr txBox="1">
            <a:spLocks noGrp="1"/>
          </p:cNvSpPr>
          <p:nvPr>
            <p:ph type="subTitle" idx="5"/>
          </p:nvPr>
        </p:nvSpPr>
        <p:spPr>
          <a:xfrm>
            <a:off x="5533367" y="3527636"/>
            <a:ext cx="1659200" cy="8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title" idx="6" hasCustomPrompt="1"/>
          </p:nvPr>
        </p:nvSpPr>
        <p:spPr>
          <a:xfrm>
            <a:off x="1587300" y="4461067"/>
            <a:ext cx="13592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32" name="Google Shape;232;p32"/>
          <p:cNvSpPr txBox="1">
            <a:spLocks noGrp="1"/>
          </p:cNvSpPr>
          <p:nvPr>
            <p:ph type="title" idx="7" hasCustomPrompt="1"/>
          </p:nvPr>
        </p:nvSpPr>
        <p:spPr>
          <a:xfrm>
            <a:off x="3604033" y="4461067"/>
            <a:ext cx="13592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33" name="Google Shape;233;p32"/>
          <p:cNvSpPr txBox="1">
            <a:spLocks noGrp="1"/>
          </p:cNvSpPr>
          <p:nvPr>
            <p:ph type="title" idx="8" hasCustomPrompt="1"/>
          </p:nvPr>
        </p:nvSpPr>
        <p:spPr>
          <a:xfrm>
            <a:off x="5683767" y="4461067"/>
            <a:ext cx="13592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ira Sans Extra Condensed Medium"/>
              <a:buNone/>
              <a:defRPr sz="2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234" name="Google Shape;234;p32"/>
          <p:cNvSpPr txBox="1">
            <a:spLocks noGrp="1"/>
          </p:cNvSpPr>
          <p:nvPr>
            <p:ph type="ctrTitle" idx="9"/>
          </p:nvPr>
        </p:nvSpPr>
        <p:spPr>
          <a:xfrm>
            <a:off x="1374700" y="720000"/>
            <a:ext cx="58808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00707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/>
          <p:nvPr/>
        </p:nvSpPr>
        <p:spPr>
          <a:xfrm flipH="1">
            <a:off x="189700" y="1640400"/>
            <a:ext cx="363600" cy="52176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37" name="Google Shape;237;p33"/>
          <p:cNvSpPr/>
          <p:nvPr/>
        </p:nvSpPr>
        <p:spPr>
          <a:xfrm flipH="1">
            <a:off x="0" y="0"/>
            <a:ext cx="363600" cy="68580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38" name="Google Shape;238;p33"/>
          <p:cNvSpPr txBox="1">
            <a:spLocks noGrp="1"/>
          </p:cNvSpPr>
          <p:nvPr>
            <p:ph type="ctrTitle"/>
          </p:nvPr>
        </p:nvSpPr>
        <p:spPr>
          <a:xfrm>
            <a:off x="1593833" y="2685476"/>
            <a:ext cx="2435200" cy="37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39" name="Google Shape;239;p33"/>
          <p:cNvSpPr txBox="1">
            <a:spLocks noGrp="1"/>
          </p:cNvSpPr>
          <p:nvPr>
            <p:ph type="subTitle" idx="1"/>
          </p:nvPr>
        </p:nvSpPr>
        <p:spPr>
          <a:xfrm>
            <a:off x="1592800" y="3122768"/>
            <a:ext cx="2435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ctrTitle" idx="2"/>
          </p:nvPr>
        </p:nvSpPr>
        <p:spPr>
          <a:xfrm>
            <a:off x="4875881" y="2685423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1" name="Google Shape;241;p33"/>
          <p:cNvSpPr txBox="1">
            <a:spLocks noGrp="1"/>
          </p:cNvSpPr>
          <p:nvPr>
            <p:ph type="subTitle" idx="3"/>
          </p:nvPr>
        </p:nvSpPr>
        <p:spPr>
          <a:xfrm>
            <a:off x="4874913" y="3122404"/>
            <a:ext cx="2435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3"/>
          <p:cNvSpPr txBox="1">
            <a:spLocks noGrp="1"/>
          </p:cNvSpPr>
          <p:nvPr>
            <p:ph type="ctrTitle" idx="4"/>
          </p:nvPr>
        </p:nvSpPr>
        <p:spPr>
          <a:xfrm>
            <a:off x="8157441" y="2685456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3" name="Google Shape;243;p33"/>
          <p:cNvSpPr txBox="1">
            <a:spLocks noGrp="1"/>
          </p:cNvSpPr>
          <p:nvPr>
            <p:ph type="subTitle" idx="5"/>
          </p:nvPr>
        </p:nvSpPr>
        <p:spPr>
          <a:xfrm>
            <a:off x="8163199" y="3122404"/>
            <a:ext cx="2435200" cy="5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3"/>
          <p:cNvSpPr txBox="1">
            <a:spLocks noGrp="1"/>
          </p:cNvSpPr>
          <p:nvPr>
            <p:ph type="ctrTitle" idx="6"/>
          </p:nvPr>
        </p:nvSpPr>
        <p:spPr>
          <a:xfrm>
            <a:off x="1593829" y="4820708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5" name="Google Shape;245;p33"/>
          <p:cNvSpPr txBox="1">
            <a:spLocks noGrp="1"/>
          </p:cNvSpPr>
          <p:nvPr>
            <p:ph type="subTitle" idx="7"/>
          </p:nvPr>
        </p:nvSpPr>
        <p:spPr>
          <a:xfrm>
            <a:off x="1592800" y="5260063"/>
            <a:ext cx="2435200" cy="5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3"/>
          <p:cNvSpPr txBox="1">
            <a:spLocks noGrp="1"/>
          </p:cNvSpPr>
          <p:nvPr>
            <p:ph type="ctrTitle" idx="8"/>
          </p:nvPr>
        </p:nvSpPr>
        <p:spPr>
          <a:xfrm>
            <a:off x="4881653" y="4820856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7" name="Google Shape;247;p33"/>
          <p:cNvSpPr txBox="1">
            <a:spLocks noGrp="1"/>
          </p:cNvSpPr>
          <p:nvPr>
            <p:ph type="subTitle" idx="9"/>
          </p:nvPr>
        </p:nvSpPr>
        <p:spPr>
          <a:xfrm>
            <a:off x="4880909" y="5260088"/>
            <a:ext cx="2435200" cy="5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3"/>
          <p:cNvSpPr txBox="1">
            <a:spLocks noGrp="1"/>
          </p:cNvSpPr>
          <p:nvPr>
            <p:ph type="ctrTitle" idx="13"/>
          </p:nvPr>
        </p:nvSpPr>
        <p:spPr>
          <a:xfrm>
            <a:off x="8163981" y="4820856"/>
            <a:ext cx="2435200" cy="3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600"/>
              <a:buNone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33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49" name="Google Shape;249;p33"/>
          <p:cNvSpPr txBox="1">
            <a:spLocks noGrp="1"/>
          </p:cNvSpPr>
          <p:nvPr>
            <p:ph type="subTitle" idx="14"/>
          </p:nvPr>
        </p:nvSpPr>
        <p:spPr>
          <a:xfrm>
            <a:off x="8160320" y="5260089"/>
            <a:ext cx="2435200" cy="5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3"/>
          <p:cNvSpPr txBox="1">
            <a:spLocks noGrp="1"/>
          </p:cNvSpPr>
          <p:nvPr>
            <p:ph type="ctrTitle" idx="15"/>
          </p:nvPr>
        </p:nvSpPr>
        <p:spPr>
          <a:xfrm>
            <a:off x="960000" y="720000"/>
            <a:ext cx="102720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2400">
                <a:solidFill>
                  <a:srgbClr val="D9D9D9"/>
                </a:solidFill>
              </a:defRPr>
            </a:lvl9pPr>
          </a:lstStyle>
          <a:p>
            <a:endParaRPr dirty="0"/>
          </a:p>
        </p:txBody>
      </p:sp>
      <p:sp>
        <p:nvSpPr>
          <p:cNvPr id="251" name="Google Shape;251;p33"/>
          <p:cNvSpPr/>
          <p:nvPr/>
        </p:nvSpPr>
        <p:spPr>
          <a:xfrm flipH="1">
            <a:off x="11284400" y="6269600"/>
            <a:ext cx="907600" cy="588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41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/>
          <p:nvPr/>
        </p:nvSpPr>
        <p:spPr>
          <a:xfrm flipH="1">
            <a:off x="267" y="0"/>
            <a:ext cx="12192000" cy="6868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254" name="Google Shape;254;p34"/>
          <p:cNvSpPr/>
          <p:nvPr/>
        </p:nvSpPr>
        <p:spPr>
          <a:xfrm flipH="1">
            <a:off x="-300" y="0"/>
            <a:ext cx="10576000" cy="61964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55" name="Google Shape;255;p34"/>
          <p:cNvSpPr txBox="1">
            <a:spLocks noGrp="1"/>
          </p:cNvSpPr>
          <p:nvPr>
            <p:ph type="ctrTitle"/>
          </p:nvPr>
        </p:nvSpPr>
        <p:spPr>
          <a:xfrm>
            <a:off x="1089999" y="720000"/>
            <a:ext cx="4396000" cy="11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80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56" name="Google Shape;256;p34"/>
          <p:cNvSpPr txBox="1">
            <a:spLocks noGrp="1"/>
          </p:cNvSpPr>
          <p:nvPr>
            <p:ph type="subTitle" idx="1"/>
          </p:nvPr>
        </p:nvSpPr>
        <p:spPr>
          <a:xfrm>
            <a:off x="1089233" y="2171400"/>
            <a:ext cx="43960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34"/>
          <p:cNvSpPr/>
          <p:nvPr/>
        </p:nvSpPr>
        <p:spPr>
          <a:xfrm flipH="1">
            <a:off x="482167" y="5103633"/>
            <a:ext cx="10986800" cy="176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D5D5"/>
              </a:solidFill>
              <a:latin typeface="IRANSansWebFaNum Medium" panose="020B0506030804020204" pitchFamily="34" charset="-78"/>
            </a:endParaRPr>
          </a:p>
        </p:txBody>
      </p:sp>
      <p:sp>
        <p:nvSpPr>
          <p:cNvPr id="258" name="Google Shape;258;p34"/>
          <p:cNvSpPr txBox="1"/>
          <p:nvPr/>
        </p:nvSpPr>
        <p:spPr>
          <a:xfrm>
            <a:off x="1090437" y="4050552"/>
            <a:ext cx="4396000" cy="8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CREDITS: This presentation template was created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, including icons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, infographics &amp; images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Roboto Slab"/>
                <a:ea typeface="Roboto Slab"/>
                <a:cs typeface="Roboto Slab"/>
                <a:sym typeface="Roboto Sla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1600" b="1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5459271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IRANSansWebFaNum Medium" panose="020B0506030804020204" pitchFamily="34" charset="-78"/>
                <a:cs typeface="IRANSansWebFaNum Medium" panose="020B0506030804020204" pitchFamily="34" charset="-78"/>
              </a:defRPr>
            </a:lvl2pPr>
            <a:lvl3pPr>
              <a:defRPr>
                <a:latin typeface="IRANSansWebFaNum Medium" panose="020B0506030804020204" pitchFamily="34" charset="-78"/>
                <a:cs typeface="IRANSansWebFaNum Medium" panose="020B0506030804020204" pitchFamily="34" charset="-78"/>
              </a:defRPr>
            </a:lvl3pPr>
            <a:lvl4pPr>
              <a:defRPr>
                <a:latin typeface="IRANSansWebFaNum Medium" panose="020B0506030804020204" pitchFamily="34" charset="-78"/>
                <a:cs typeface="IRANSansWebFaNum Medium" panose="020B0506030804020204" pitchFamily="34" charset="-78"/>
              </a:defRPr>
            </a:lvl4pPr>
            <a:lvl5pPr>
              <a:defRPr>
                <a:latin typeface="IRANSansWebFaNum Medium" panose="020B0506030804020204" pitchFamily="34" charset="-78"/>
                <a:cs typeface="IRANSansWebFaNum Medium" panose="020B0506030804020204" pitchFamily="34" charset="-78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IRANSansWebFaNum Medium" panose="020B0506030804020204" pitchFamily="34" charset="-78"/>
              </a:defRPr>
            </a:lvl1pPr>
          </a:lstStyle>
          <a:p>
            <a:fld id="{7E14173A-864D-4D57-A60A-43BB31FAC1F2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RANSansWebFaNum Medium" panose="020B0506030804020204" pitchFamily="34" charset="-78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RANSansWebFaNum Medium" panose="020B0506030804020204" pitchFamily="34" charset="-78"/>
              </a:defRPr>
            </a:lvl1pPr>
          </a:lstStyle>
          <a:p>
            <a:fld id="{A2404E63-D34E-4081-A2D2-B95BB6875E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829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AFD81C-E6E5-4292-828B-BD147E6DEA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3551774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 flipH="1">
            <a:off x="5870222" y="838200"/>
            <a:ext cx="6050844" cy="0"/>
          </a:xfrm>
          <a:prstGeom prst="line">
            <a:avLst/>
          </a:prstGeom>
          <a:ln w="76200">
            <a:solidFill>
              <a:srgbClr val="0E4732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0"/>
            <a:ext cx="2844800" cy="365125"/>
          </a:xfrm>
        </p:spPr>
        <p:txBody>
          <a:bodyPr/>
          <a:lstStyle>
            <a:lvl1pPr>
              <a:defRPr>
                <a:latin typeface="IRANSansWebFaNum Medium" panose="020B0506030804020204" pitchFamily="34" charset="-78"/>
              </a:defRPr>
            </a:lvl1pPr>
          </a:lstStyle>
          <a:p>
            <a:pPr defTabSz="892044" rtl="1">
              <a:defRPr/>
            </a:pPr>
            <a:fld id="{7A5D77A9-6519-4334-B3D2-744C98B150A5}" type="slidenum">
              <a:rPr lang="en-US" sz="1756" smtClean="0">
                <a:solidFill>
                  <a:prstClr val="black"/>
                </a:solidFill>
                <a:cs typeface="B Mitra" panose="00000400000000000000" pitchFamily="2" charset="-78"/>
              </a:rPr>
              <a:pPr defTabSz="892044" rtl="1">
                <a:defRPr/>
              </a:pPr>
              <a:t>‹#›</a:t>
            </a:fld>
            <a:endParaRPr lang="en-US" sz="1756" dirty="0">
              <a:solidFill>
                <a:prstClr val="black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77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0A6720D-B182-4290-BD91-1D1E4D9306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>
              <a:latin typeface="Tahoma" panose="020B0604030504040204" pitchFamily="34" charset="0"/>
            </a:endParaRPr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>
              <a:latin typeface="Tahoma" panose="020B0604030504040204" pitchFamily="34" charset="0"/>
            </a:endParaRPr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>
              <a:latin typeface="Tahoma" panose="020B0604030504040204" pitchFamily="34" charset="0"/>
            </a:endParaRPr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>
              <a:latin typeface="Tahoma" panose="020B0604030504040204" pitchFamily="34" charset="0"/>
            </a:endParaRPr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525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8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961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233" y="1602333"/>
            <a:ext cx="10288800" cy="4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52280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90" r:id="rId7"/>
    <p:sldLayoutId id="2147483691" r:id="rId8"/>
    <p:sldLayoutId id="2147483692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1" r:id="rId24"/>
    <p:sldLayoutId id="2147483712" r:id="rId25"/>
    <p:sldLayoutId id="2147483713" r:id="rId26"/>
    <p:sldLayoutId id="2147483714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233" y="1602333"/>
            <a:ext cx="10288800" cy="4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29748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  <p:sldLayoutId id="2147483746" r:id="rId31"/>
    <p:sldLayoutId id="2147483747" r:id="rId32"/>
    <p:sldLayoutId id="2147483748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p.vidotech.ir/Signin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cp.vidotech.ir/demo/9990?quality=480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haya-hrd.com/" TargetMode="Externa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3.wdp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jpg"/><Relationship Id="rId11" Type="http://schemas.openxmlformats.org/officeDocument/2006/relationships/image" Target="../media/image36.png"/><Relationship Id="rId5" Type="http://schemas.openxmlformats.org/officeDocument/2006/relationships/image" Target="../media/image30.gif"/><Relationship Id="rId10" Type="http://schemas.openxmlformats.org/officeDocument/2006/relationships/image" Target="../media/image35.jpg"/><Relationship Id="rId4" Type="http://schemas.openxmlformats.org/officeDocument/2006/relationships/image" Target="../media/image29.png"/><Relationship Id="rId9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0.png"/><Relationship Id="rId4" Type="http://schemas.openxmlformats.org/officeDocument/2006/relationships/hyperlink" Target="http://cp.vidotech.ir/Signi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Building image">
            <a:extLst>
              <a:ext uri="{FF2B5EF4-FFF2-40B4-BE49-F238E27FC236}">
                <a16:creationId xmlns:a16="http://schemas.microsoft.com/office/drawing/2014/main" id="{257F6BCE-75BB-4ECD-BEA5-21C36A9CC0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743" r="20743"/>
          <a:stretch>
            <a:fillRect/>
          </a:stretch>
        </p:blipFill>
        <p:spPr>
          <a:xfrm>
            <a:off x="1671939" y="860453"/>
            <a:ext cx="4428523" cy="5137089"/>
          </a:xfrm>
        </p:spPr>
      </p:pic>
      <p:sp>
        <p:nvSpPr>
          <p:cNvPr id="18" name="Hexagon 17">
            <a:extLst>
              <a:ext uri="{FF2B5EF4-FFF2-40B4-BE49-F238E27FC236}">
                <a16:creationId xmlns:a16="http://schemas.microsoft.com/office/drawing/2014/main" id="{0E6B042D-E9CB-40E0-AAE9-6AD11F53E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486366" y="2225091"/>
            <a:ext cx="2799665" cy="2548847"/>
          </a:xfrm>
          <a:prstGeom prst="hexagon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965" y="1712687"/>
            <a:ext cx="5876349" cy="3573656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br>
              <a:rPr lang="fa-IR" sz="48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</a:br>
            <a:r>
              <a:rPr lang="fa-IR" sz="27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  <a:t>معرفی راهکارها و خدمات شرکت</a:t>
            </a:r>
            <a:br>
              <a:rPr lang="fa-IR" sz="48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</a:br>
            <a:r>
              <a:rPr lang="fa-IR" sz="48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  <a:t>«</a:t>
            </a:r>
            <a:r>
              <a:rPr lang="fa-IR" sz="60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  <a:t>توسعه سرمایه انسانی شایا</a:t>
            </a:r>
            <a:r>
              <a:rPr lang="fa-IR" sz="48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  <a:t>»</a:t>
            </a:r>
            <a:br>
              <a:rPr lang="fa-IR" sz="4800" b="0" dirty="0">
                <a:solidFill>
                  <a:schemeClr val="tx1"/>
                </a:solidFill>
                <a:latin typeface="IREntezar" panose="02000503000000020002" pitchFamily="2" charset="-78"/>
                <a:cs typeface="IREntezar" panose="02000503000000020002" pitchFamily="2" charset="-78"/>
              </a:rPr>
            </a:br>
            <a:endParaRPr lang="en-US" sz="4800" b="0" dirty="0">
              <a:solidFill>
                <a:schemeClr val="tx1"/>
              </a:solidFill>
              <a:latin typeface="IREntezar" panose="02000503000000020002" pitchFamily="2" charset="-78"/>
              <a:cs typeface="IREntezar" panose="02000503000000020002" pitchFamily="2" charset="-78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0B4B42-3EB7-059A-8BC4-D7D095AA393A}"/>
              </a:ext>
            </a:extLst>
          </p:cNvPr>
          <p:cNvSpPr txBox="1">
            <a:spLocks/>
          </p:cNvSpPr>
          <p:nvPr/>
        </p:nvSpPr>
        <p:spPr>
          <a:xfrm>
            <a:off x="5900250" y="5286343"/>
            <a:ext cx="5876349" cy="1045563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3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000" b="0" dirty="0">
                <a:solidFill>
                  <a:schemeClr val="accent5"/>
                </a:solidFill>
                <a:latin typeface="IRYekan" panose="02000506000000020002" pitchFamily="2" charset="-78"/>
                <a:cs typeface="IRYekan" panose="02000506000000020002" pitchFamily="2" charset="-78"/>
              </a:rPr>
              <a:t>مستقر در پارک علم و فناوری دانشگاه تهران</a:t>
            </a:r>
            <a:endParaRPr lang="en-US" sz="2400" b="0" dirty="0">
              <a:solidFill>
                <a:schemeClr val="accent5"/>
              </a:solidFill>
              <a:latin typeface="IRYekan" panose="02000506000000020002" pitchFamily="2" charset="-78"/>
              <a:cs typeface="IRYekan" panose="02000506000000020002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2EA993-0F02-A5FA-EE87-52FB6914A0E5}"/>
              </a:ext>
            </a:extLst>
          </p:cNvPr>
          <p:cNvGrpSpPr/>
          <p:nvPr/>
        </p:nvGrpSpPr>
        <p:grpSpPr>
          <a:xfrm>
            <a:off x="2477022" y="2473552"/>
            <a:ext cx="2818354" cy="1905593"/>
            <a:chOff x="2477022" y="2473552"/>
            <a:chExt cx="2818354" cy="190559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E4779BB-6290-B924-8CB2-ED1E2E357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58"/>
            <a:stretch/>
          </p:blipFill>
          <p:spPr bwMode="auto">
            <a:xfrm>
              <a:off x="2477022" y="3266667"/>
              <a:ext cx="2818354" cy="111247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4BF97F0-8AC8-62CB-9322-5936C7765D0F}"/>
                </a:ext>
              </a:extLst>
            </p:cNvPr>
            <p:cNvGrpSpPr/>
            <p:nvPr/>
          </p:nvGrpSpPr>
          <p:grpSpPr>
            <a:xfrm>
              <a:off x="3275991" y="2473552"/>
              <a:ext cx="947068" cy="793115"/>
              <a:chOff x="0" y="0"/>
              <a:chExt cx="1432875" cy="1280953"/>
            </a:xfrm>
            <a:solidFill>
              <a:schemeClr val="bg1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AF75012-AE0B-6F46-6C7D-EC01B4907858}"/>
                  </a:ext>
                </a:extLst>
              </p:cNvPr>
              <p:cNvSpPr/>
              <p:nvPr/>
            </p:nvSpPr>
            <p:spPr>
              <a:xfrm>
                <a:off x="418641" y="0"/>
                <a:ext cx="684040" cy="824610"/>
              </a:xfrm>
              <a:custGeom>
                <a:avLst/>
                <a:gdLst>
                  <a:gd name="connsiteX0" fmla="*/ 263116 w 684040"/>
                  <a:gd name="connsiteY0" fmla="*/ 3507 h 824610"/>
                  <a:gd name="connsiteX1" fmla="*/ 423310 w 684040"/>
                  <a:gd name="connsiteY1" fmla="*/ 78564 h 824610"/>
                  <a:gd name="connsiteX2" fmla="*/ 670721 w 684040"/>
                  <a:gd name="connsiteY2" fmla="*/ 505411 h 824610"/>
                  <a:gd name="connsiteX3" fmla="*/ 671992 w 684040"/>
                  <a:gd name="connsiteY3" fmla="*/ 588088 h 824610"/>
                  <a:gd name="connsiteX4" fmla="*/ 553881 w 684040"/>
                  <a:gd name="connsiteY4" fmla="*/ 791669 h 824610"/>
                  <a:gd name="connsiteX5" fmla="*/ 434626 w 684040"/>
                  <a:gd name="connsiteY5" fmla="*/ 793447 h 824610"/>
                  <a:gd name="connsiteX6" fmla="*/ 439202 w 684040"/>
                  <a:gd name="connsiteY6" fmla="*/ 712548 h 824610"/>
                  <a:gd name="connsiteX7" fmla="*/ 513324 w 684040"/>
                  <a:gd name="connsiteY7" fmla="*/ 583135 h 824610"/>
                  <a:gd name="connsiteX8" fmla="*/ 509891 w 684040"/>
                  <a:gd name="connsiteY8" fmla="*/ 506554 h 824610"/>
                  <a:gd name="connsiteX9" fmla="*/ 353893 w 684040"/>
                  <a:gd name="connsiteY9" fmla="*/ 236679 h 824610"/>
                  <a:gd name="connsiteX10" fmla="*/ 242011 w 684040"/>
                  <a:gd name="connsiteY10" fmla="*/ 222582 h 824610"/>
                  <a:gd name="connsiteX11" fmla="*/ 116018 w 684040"/>
                  <a:gd name="connsiteY11" fmla="*/ 428195 h 824610"/>
                  <a:gd name="connsiteX12" fmla="*/ 5153 w 684040"/>
                  <a:gd name="connsiteY12" fmla="*/ 352757 h 824610"/>
                  <a:gd name="connsiteX13" fmla="*/ 151998 w 684040"/>
                  <a:gd name="connsiteY13" fmla="*/ 95074 h 824610"/>
                  <a:gd name="connsiteX14" fmla="*/ 263116 w 684040"/>
                  <a:gd name="connsiteY14" fmla="*/ 3507 h 82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84040" h="824610">
                    <a:moveTo>
                      <a:pt x="263116" y="3507"/>
                    </a:moveTo>
                    <a:cubicBezTo>
                      <a:pt x="326050" y="-11479"/>
                      <a:pt x="392670" y="23065"/>
                      <a:pt x="423310" y="78564"/>
                    </a:cubicBezTo>
                    <a:cubicBezTo>
                      <a:pt x="506077" y="220677"/>
                      <a:pt x="588208" y="363171"/>
                      <a:pt x="670721" y="505411"/>
                    </a:cubicBezTo>
                    <a:cubicBezTo>
                      <a:pt x="688520" y="529795"/>
                      <a:pt x="688012" y="563069"/>
                      <a:pt x="671992" y="588088"/>
                    </a:cubicBezTo>
                    <a:cubicBezTo>
                      <a:pt x="632452" y="655906"/>
                      <a:pt x="594947" y="724740"/>
                      <a:pt x="553881" y="791669"/>
                    </a:cubicBezTo>
                    <a:cubicBezTo>
                      <a:pt x="530996" y="835611"/>
                      <a:pt x="459672" y="834976"/>
                      <a:pt x="434626" y="793447"/>
                    </a:cubicBezTo>
                    <a:cubicBezTo>
                      <a:pt x="423183" y="767793"/>
                      <a:pt x="424454" y="736551"/>
                      <a:pt x="439202" y="712548"/>
                    </a:cubicBezTo>
                    <a:cubicBezTo>
                      <a:pt x="463232" y="669114"/>
                      <a:pt x="489549" y="626823"/>
                      <a:pt x="513324" y="583135"/>
                    </a:cubicBezTo>
                    <a:cubicBezTo>
                      <a:pt x="528199" y="559767"/>
                      <a:pt x="524512" y="529160"/>
                      <a:pt x="509891" y="506554"/>
                    </a:cubicBezTo>
                    <a:cubicBezTo>
                      <a:pt x="458019" y="416638"/>
                      <a:pt x="406401" y="326468"/>
                      <a:pt x="353893" y="236679"/>
                    </a:cubicBezTo>
                    <a:cubicBezTo>
                      <a:pt x="334059" y="195404"/>
                      <a:pt x="271253" y="187022"/>
                      <a:pt x="242011" y="222582"/>
                    </a:cubicBezTo>
                    <a:cubicBezTo>
                      <a:pt x="194716" y="287733"/>
                      <a:pt x="165729" y="364822"/>
                      <a:pt x="116018" y="428195"/>
                    </a:cubicBezTo>
                    <a:cubicBezTo>
                      <a:pt x="67451" y="472137"/>
                      <a:pt x="-22436" y="416257"/>
                      <a:pt x="5153" y="352757"/>
                    </a:cubicBezTo>
                    <a:cubicBezTo>
                      <a:pt x="50669" y="265000"/>
                      <a:pt x="103812" y="181307"/>
                      <a:pt x="151998" y="95074"/>
                    </a:cubicBezTo>
                    <a:cubicBezTo>
                      <a:pt x="175264" y="51767"/>
                      <a:pt x="212388" y="11635"/>
                      <a:pt x="263116" y="3507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00B050"/>
                </a:solidFill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60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43C6B1C-1FAE-9495-7966-273208F5C08E}"/>
                  </a:ext>
                </a:extLst>
              </p:cNvPr>
              <p:cNvSpPr/>
              <p:nvPr/>
            </p:nvSpPr>
            <p:spPr>
              <a:xfrm>
                <a:off x="0" y="583894"/>
                <a:ext cx="725216" cy="697059"/>
              </a:xfrm>
              <a:custGeom>
                <a:avLst/>
                <a:gdLst>
                  <a:gd name="connsiteX0" fmla="*/ 306825 w 725216"/>
                  <a:gd name="connsiteY0" fmla="*/ 6013 h 697059"/>
                  <a:gd name="connsiteX1" fmla="*/ 595175 w 725216"/>
                  <a:gd name="connsiteY1" fmla="*/ 679 h 697059"/>
                  <a:gd name="connsiteX2" fmla="*/ 714176 w 725216"/>
                  <a:gd name="connsiteY2" fmla="*/ 33699 h 697059"/>
                  <a:gd name="connsiteX3" fmla="*/ 660269 w 725216"/>
                  <a:gd name="connsiteY3" fmla="*/ 139363 h 697059"/>
                  <a:gd name="connsiteX4" fmla="*/ 393152 w 725216"/>
                  <a:gd name="connsiteY4" fmla="*/ 143681 h 697059"/>
                  <a:gd name="connsiteX5" fmla="*/ 337974 w 725216"/>
                  <a:gd name="connsiteY5" fmla="*/ 201212 h 697059"/>
                  <a:gd name="connsiteX6" fmla="*/ 194435 w 725216"/>
                  <a:gd name="connsiteY6" fmla="*/ 451021 h 697059"/>
                  <a:gd name="connsiteX7" fmla="*/ 242621 w 725216"/>
                  <a:gd name="connsiteY7" fmla="*/ 555923 h 697059"/>
                  <a:gd name="connsiteX8" fmla="*/ 468418 w 725216"/>
                  <a:gd name="connsiteY8" fmla="*/ 557701 h 697059"/>
                  <a:gd name="connsiteX9" fmla="*/ 533513 w 725216"/>
                  <a:gd name="connsiteY9" fmla="*/ 649141 h 697059"/>
                  <a:gd name="connsiteX10" fmla="*/ 456975 w 725216"/>
                  <a:gd name="connsiteY10" fmla="*/ 696766 h 697059"/>
                  <a:gd name="connsiteX11" fmla="*/ 150446 w 725216"/>
                  <a:gd name="connsiteY11" fmla="*/ 696766 h 697059"/>
                  <a:gd name="connsiteX12" fmla="*/ 26867 w 725216"/>
                  <a:gd name="connsiteY12" fmla="*/ 633647 h 697059"/>
                  <a:gd name="connsiteX13" fmla="*/ 21909 w 725216"/>
                  <a:gd name="connsiteY13" fmla="*/ 469182 h 697059"/>
                  <a:gd name="connsiteX14" fmla="*/ 258259 w 725216"/>
                  <a:gd name="connsiteY14" fmla="*/ 59861 h 697059"/>
                  <a:gd name="connsiteX15" fmla="*/ 306825 w 725216"/>
                  <a:gd name="connsiteY15" fmla="*/ 6013 h 69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5216" h="697059">
                    <a:moveTo>
                      <a:pt x="306825" y="6013"/>
                    </a:moveTo>
                    <a:cubicBezTo>
                      <a:pt x="401925" y="-6179"/>
                      <a:pt x="499185" y="4616"/>
                      <a:pt x="595175" y="679"/>
                    </a:cubicBezTo>
                    <a:cubicBezTo>
                      <a:pt x="635604" y="2076"/>
                      <a:pt x="690782" y="-9100"/>
                      <a:pt x="714176" y="33699"/>
                    </a:cubicBezTo>
                    <a:cubicBezTo>
                      <a:pt x="743672" y="75101"/>
                      <a:pt x="710107" y="137712"/>
                      <a:pt x="660269" y="139363"/>
                    </a:cubicBezTo>
                    <a:cubicBezTo>
                      <a:pt x="571400" y="147110"/>
                      <a:pt x="482022" y="137839"/>
                      <a:pt x="393152" y="143681"/>
                    </a:cubicBezTo>
                    <a:cubicBezTo>
                      <a:pt x="364800" y="149777"/>
                      <a:pt x="352341" y="179368"/>
                      <a:pt x="337974" y="201212"/>
                    </a:cubicBezTo>
                    <a:cubicBezTo>
                      <a:pt x="290679" y="284905"/>
                      <a:pt x="241604" y="367328"/>
                      <a:pt x="194435" y="451021"/>
                    </a:cubicBezTo>
                    <a:cubicBezTo>
                      <a:pt x="167482" y="490899"/>
                      <a:pt x="194944" y="550589"/>
                      <a:pt x="242621" y="555923"/>
                    </a:cubicBezTo>
                    <a:cubicBezTo>
                      <a:pt x="317759" y="559987"/>
                      <a:pt x="393279" y="554780"/>
                      <a:pt x="468418" y="557701"/>
                    </a:cubicBezTo>
                    <a:cubicBezTo>
                      <a:pt x="513933" y="555415"/>
                      <a:pt x="550549" y="607231"/>
                      <a:pt x="533513" y="649141"/>
                    </a:cubicBezTo>
                    <a:cubicBezTo>
                      <a:pt x="523596" y="681272"/>
                      <a:pt x="489396" y="699433"/>
                      <a:pt x="456975" y="696766"/>
                    </a:cubicBezTo>
                    <a:cubicBezTo>
                      <a:pt x="354884" y="697020"/>
                      <a:pt x="252665" y="697274"/>
                      <a:pt x="150446" y="696766"/>
                    </a:cubicBezTo>
                    <a:cubicBezTo>
                      <a:pt x="102133" y="697147"/>
                      <a:pt x="54456" y="673398"/>
                      <a:pt x="26867" y="633647"/>
                    </a:cubicBezTo>
                    <a:cubicBezTo>
                      <a:pt x="-8477" y="586784"/>
                      <a:pt x="-7714" y="518585"/>
                      <a:pt x="21909" y="469182"/>
                    </a:cubicBezTo>
                    <a:cubicBezTo>
                      <a:pt x="101116" y="332911"/>
                      <a:pt x="179942" y="196513"/>
                      <a:pt x="258259" y="59861"/>
                    </a:cubicBezTo>
                    <a:cubicBezTo>
                      <a:pt x="271100" y="39668"/>
                      <a:pt x="282924" y="15030"/>
                      <a:pt x="306825" y="6013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60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1DB514E-66E2-BE8B-AAEC-06CE59194A47}"/>
                  </a:ext>
                </a:extLst>
              </p:cNvPr>
              <p:cNvSpPr/>
              <p:nvPr/>
            </p:nvSpPr>
            <p:spPr>
              <a:xfrm>
                <a:off x="605928" y="749147"/>
                <a:ext cx="826947" cy="523250"/>
              </a:xfrm>
              <a:custGeom>
                <a:avLst/>
                <a:gdLst>
                  <a:gd name="connsiteX0" fmla="*/ 580893 w 826947"/>
                  <a:gd name="connsiteY0" fmla="*/ 1155 h 523250"/>
                  <a:gd name="connsiteX1" fmla="*/ 655014 w 826947"/>
                  <a:gd name="connsiteY1" fmla="*/ 38874 h 523250"/>
                  <a:gd name="connsiteX2" fmla="*/ 814064 w 826947"/>
                  <a:gd name="connsiteY2" fmla="*/ 313702 h 523250"/>
                  <a:gd name="connsiteX3" fmla="*/ 689214 w 826947"/>
                  <a:gd name="connsiteY3" fmla="*/ 522236 h 523250"/>
                  <a:gd name="connsiteX4" fmla="*/ 180281 w 826947"/>
                  <a:gd name="connsiteY4" fmla="*/ 522236 h 523250"/>
                  <a:gd name="connsiteX5" fmla="*/ 93445 w 826947"/>
                  <a:gd name="connsiteY5" fmla="*/ 437400 h 523250"/>
                  <a:gd name="connsiteX6" fmla="*/ 762 w 826947"/>
                  <a:gd name="connsiteY6" fmla="*/ 260870 h 523250"/>
                  <a:gd name="connsiteX7" fmla="*/ 110863 w 826947"/>
                  <a:gd name="connsiteY7" fmla="*/ 200291 h 523250"/>
                  <a:gd name="connsiteX8" fmla="*/ 238383 w 826947"/>
                  <a:gd name="connsiteY8" fmla="*/ 379234 h 523250"/>
                  <a:gd name="connsiteX9" fmla="*/ 561822 w 826947"/>
                  <a:gd name="connsiteY9" fmla="*/ 383425 h 523250"/>
                  <a:gd name="connsiteX10" fmla="*/ 638741 w 826947"/>
                  <a:gd name="connsiteY10" fmla="*/ 296303 h 523250"/>
                  <a:gd name="connsiteX11" fmla="*/ 528512 w 826947"/>
                  <a:gd name="connsiteY11" fmla="*/ 95008 h 523250"/>
                  <a:gd name="connsiteX12" fmla="*/ 580893 w 826947"/>
                  <a:gd name="connsiteY12" fmla="*/ 1155 h 52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6947" h="523250">
                    <a:moveTo>
                      <a:pt x="580893" y="1155"/>
                    </a:moveTo>
                    <a:cubicBezTo>
                      <a:pt x="610134" y="-4687"/>
                      <a:pt x="641792" y="12204"/>
                      <a:pt x="655014" y="38874"/>
                    </a:cubicBezTo>
                    <a:cubicBezTo>
                      <a:pt x="707776" y="130568"/>
                      <a:pt x="762954" y="221119"/>
                      <a:pt x="814064" y="313702"/>
                    </a:cubicBezTo>
                    <a:cubicBezTo>
                      <a:pt x="856528" y="403110"/>
                      <a:pt x="788636" y="518426"/>
                      <a:pt x="689214" y="522236"/>
                    </a:cubicBezTo>
                    <a:cubicBezTo>
                      <a:pt x="519612" y="523252"/>
                      <a:pt x="349883" y="523887"/>
                      <a:pt x="180281" y="522236"/>
                    </a:cubicBezTo>
                    <a:cubicBezTo>
                      <a:pt x="132985" y="521474"/>
                      <a:pt x="114042" y="471690"/>
                      <a:pt x="93445" y="437400"/>
                    </a:cubicBezTo>
                    <a:cubicBezTo>
                      <a:pt x="63695" y="378091"/>
                      <a:pt x="19960" y="325005"/>
                      <a:pt x="762" y="260870"/>
                    </a:cubicBezTo>
                    <a:cubicBezTo>
                      <a:pt x="-8392" y="203593"/>
                      <a:pt x="67128" y="164477"/>
                      <a:pt x="110863" y="200291"/>
                    </a:cubicBezTo>
                    <a:cubicBezTo>
                      <a:pt x="164007" y="251472"/>
                      <a:pt x="174941" y="338594"/>
                      <a:pt x="238383" y="379234"/>
                    </a:cubicBezTo>
                    <a:cubicBezTo>
                      <a:pt x="345433" y="389521"/>
                      <a:pt x="454136" y="379996"/>
                      <a:pt x="561822" y="383425"/>
                    </a:cubicBezTo>
                    <a:cubicBezTo>
                      <a:pt x="608863" y="391934"/>
                      <a:pt x="656031" y="342404"/>
                      <a:pt x="638741" y="296303"/>
                    </a:cubicBezTo>
                    <a:cubicBezTo>
                      <a:pt x="608355" y="225945"/>
                      <a:pt x="561695" y="163842"/>
                      <a:pt x="528512" y="95008"/>
                    </a:cubicBezTo>
                    <a:cubicBezTo>
                      <a:pt x="509314" y="56527"/>
                      <a:pt x="539319" y="6997"/>
                      <a:pt x="580893" y="1155"/>
                    </a:cubicBezTo>
                    <a:close/>
                  </a:path>
                </a:pathLst>
              </a:custGeom>
              <a:grpFill/>
              <a:ln w="19050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6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28">
            <a:extLst>
              <a:ext uri="{FF2B5EF4-FFF2-40B4-BE49-F238E27FC236}">
                <a16:creationId xmlns:a16="http://schemas.microsoft.com/office/drawing/2014/main" id="{F48DBAFC-610C-D961-B89B-61235BC19079}"/>
              </a:ext>
            </a:extLst>
          </p:cNvPr>
          <p:cNvSpPr/>
          <p:nvPr/>
        </p:nvSpPr>
        <p:spPr>
          <a:xfrm flipH="1">
            <a:off x="4557395" y="2029287"/>
            <a:ext cx="7634605" cy="4018915"/>
          </a:xfrm>
          <a:custGeom>
            <a:avLst/>
            <a:gdLst/>
            <a:ahLst/>
            <a:cxnLst/>
            <a:rect l="0" t="0" r="0" b="0"/>
            <a:pathLst>
              <a:path w="7635209" h="4019183">
                <a:moveTo>
                  <a:pt x="7192094" y="0"/>
                </a:moveTo>
                <a:lnTo>
                  <a:pt x="7635209" y="0"/>
                </a:lnTo>
                <a:lnTo>
                  <a:pt x="7215544" y="4019183"/>
                </a:lnTo>
                <a:lnTo>
                  <a:pt x="0" y="4019183"/>
                </a:lnTo>
                <a:lnTo>
                  <a:pt x="0" y="3651500"/>
                </a:lnTo>
                <a:lnTo>
                  <a:pt x="6812591" y="3645295"/>
                </a:lnTo>
                <a:lnTo>
                  <a:pt x="7192094" y="0"/>
                </a:lnTo>
                <a:close/>
              </a:path>
            </a:pathLst>
          </a:custGeom>
          <a:ln w="0" cap="flat">
            <a:miter lim="101600"/>
          </a:ln>
        </p:spPr>
        <p:style>
          <a:lnRef idx="0">
            <a:srgbClr val="000000">
              <a:alpha val="0"/>
            </a:srgbClr>
          </a:lnRef>
          <a:fillRef idx="1">
            <a:srgbClr val="C4D600">
              <a:alpha val="74901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B7F399-2197-0F52-C5DF-9FBFAF48F488}"/>
              </a:ext>
            </a:extLst>
          </p:cNvPr>
          <p:cNvGrpSpPr/>
          <p:nvPr/>
        </p:nvGrpSpPr>
        <p:grpSpPr>
          <a:xfrm flipH="1">
            <a:off x="4282122" y="0"/>
            <a:ext cx="550545" cy="975995"/>
            <a:chOff x="0" y="0"/>
            <a:chExt cx="550669" cy="976027"/>
          </a:xfrm>
        </p:grpSpPr>
        <p:sp>
          <p:nvSpPr>
            <p:cNvPr id="4" name="Shape 17953">
              <a:extLst>
                <a:ext uri="{FF2B5EF4-FFF2-40B4-BE49-F238E27FC236}">
                  <a16:creationId xmlns:a16="http://schemas.microsoft.com/office/drawing/2014/main" id="{C11E1CD1-4650-5CFF-F2E4-F1294E999BB2}"/>
                </a:ext>
              </a:extLst>
            </p:cNvPr>
            <p:cNvSpPr/>
            <p:nvPr/>
          </p:nvSpPr>
          <p:spPr>
            <a:xfrm>
              <a:off x="0" y="0"/>
              <a:ext cx="550669" cy="976027"/>
            </a:xfrm>
            <a:custGeom>
              <a:avLst/>
              <a:gdLst/>
              <a:ahLst/>
              <a:cxnLst/>
              <a:rect l="0" t="0" r="0" b="0"/>
              <a:pathLst>
                <a:path w="550669" h="976027">
                  <a:moveTo>
                    <a:pt x="105469" y="0"/>
                  </a:moveTo>
                  <a:lnTo>
                    <a:pt x="550669" y="0"/>
                  </a:lnTo>
                  <a:lnTo>
                    <a:pt x="445198" y="976027"/>
                  </a:lnTo>
                  <a:lnTo>
                    <a:pt x="0" y="976027"/>
                  </a:lnTo>
                  <a:lnTo>
                    <a:pt x="105469" y="0"/>
                  </a:lnTo>
                  <a:close/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4D6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6190F0-8B0A-55C8-242E-E50D034917D2}"/>
              </a:ext>
            </a:extLst>
          </p:cNvPr>
          <p:cNvGrpSpPr/>
          <p:nvPr/>
        </p:nvGrpSpPr>
        <p:grpSpPr>
          <a:xfrm>
            <a:off x="11749674" y="6631"/>
            <a:ext cx="1270" cy="1115695"/>
            <a:chOff x="0" y="0"/>
            <a:chExt cx="1588" cy="1116000"/>
          </a:xfrm>
        </p:grpSpPr>
        <p:sp>
          <p:nvSpPr>
            <p:cNvPr id="6" name="Shape 17951">
              <a:extLst>
                <a:ext uri="{FF2B5EF4-FFF2-40B4-BE49-F238E27FC236}">
                  <a16:creationId xmlns:a16="http://schemas.microsoft.com/office/drawing/2014/main" id="{097B65AB-0A18-980C-29B1-218734BE4894}"/>
                </a:ext>
              </a:extLst>
            </p:cNvPr>
            <p:cNvSpPr/>
            <p:nvPr/>
          </p:nvSpPr>
          <p:spPr>
            <a:xfrm>
              <a:off x="0" y="0"/>
              <a:ext cx="1588" cy="1116000"/>
            </a:xfrm>
            <a:custGeom>
              <a:avLst/>
              <a:gdLst/>
              <a:ahLst/>
              <a:cxnLst/>
              <a:rect l="0" t="0" r="0" b="0"/>
              <a:pathLst>
                <a:path w="1588" h="1116000">
                  <a:moveTo>
                    <a:pt x="1588" y="0"/>
                  </a:moveTo>
                  <a:lnTo>
                    <a:pt x="0" y="1116000"/>
                  </a:lnTo>
                </a:path>
              </a:pathLst>
            </a:custGeom>
            <a:ln w="38100" cap="flat">
              <a:miter lim="101600"/>
            </a:ln>
          </p:spPr>
          <p:style>
            <a:lnRef idx="1">
              <a:srgbClr val="0064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Shape 1326">
            <a:extLst>
              <a:ext uri="{FF2B5EF4-FFF2-40B4-BE49-F238E27FC236}">
                <a16:creationId xmlns:a16="http://schemas.microsoft.com/office/drawing/2014/main" id="{B551BEBC-DFE6-26DF-073C-1278C01306C8}"/>
              </a:ext>
            </a:extLst>
          </p:cNvPr>
          <p:cNvSpPr/>
          <p:nvPr/>
        </p:nvSpPr>
        <p:spPr>
          <a:xfrm flipH="1">
            <a:off x="0" y="0"/>
            <a:ext cx="4859655" cy="6857365"/>
          </a:xfrm>
          <a:custGeom>
            <a:avLst/>
            <a:gdLst/>
            <a:ahLst/>
            <a:cxnLst/>
            <a:rect l="0" t="0" r="0" b="0"/>
            <a:pathLst>
              <a:path w="4859749" h="6857783">
                <a:moveTo>
                  <a:pt x="736290" y="0"/>
                </a:moveTo>
                <a:lnTo>
                  <a:pt x="4859749" y="0"/>
                </a:lnTo>
                <a:lnTo>
                  <a:pt x="4859749" y="6857783"/>
                </a:lnTo>
                <a:lnTo>
                  <a:pt x="0" y="6857783"/>
                </a:lnTo>
                <a:lnTo>
                  <a:pt x="736290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00645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ECF465-65E4-1FB0-8A98-F5C999640C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0" y="1351181"/>
            <a:ext cx="4290378" cy="44926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063B1F-960B-9CBF-330E-7894D25BA77F}"/>
              </a:ext>
            </a:extLst>
          </p:cNvPr>
          <p:cNvSpPr/>
          <p:nvPr/>
        </p:nvSpPr>
        <p:spPr>
          <a:xfrm>
            <a:off x="5283941" y="1010256"/>
            <a:ext cx="6731082" cy="420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اولین پلتفرم هوشمند و تخصصی روانسنجی در کشور.</a:t>
            </a:r>
          </a:p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امکان تعریف آزمون‌های چندمقیاسی و سلسله مراتبی.</a:t>
            </a:r>
          </a:p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تعریف </a:t>
            </a:r>
            <a:r>
              <a:rPr lang="en-US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Norm </a:t>
            </a: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از پیش تعریف شده و یا داینامیک، بر اساس نتایج آزمون‌ها.</a:t>
            </a:r>
          </a:p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اجرای </a:t>
            </a:r>
            <a:r>
              <a:rPr lang="fa-IR" sz="2000" b="1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تطبیق‌پذیر</a:t>
            </a: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آزمون مبتنی بر هوش مصنوعی با روش </a:t>
            </a:r>
            <a:r>
              <a:rPr lang="en-US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CAT</a:t>
            </a: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و </a:t>
            </a:r>
            <a:r>
              <a:rPr lang="en-US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IRT</a:t>
            </a: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.</a:t>
            </a:r>
          </a:p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مکانیزم اختصاصی اجرای داینامیک کرانی </a:t>
            </a:r>
            <a:r>
              <a:rPr lang="en-US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(Quasi-Ipsative)</a:t>
            </a: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با هدف کاهش خطای آزمون‌های شخصیت، وانمودسازی داوطلبان و پاسخ‌های منحرف به مرکز یا کرانی.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A7B003-321E-C50A-D2C0-48C8BB173BD6}"/>
              </a:ext>
            </a:extLst>
          </p:cNvPr>
          <p:cNvSpPr/>
          <p:nvPr/>
        </p:nvSpPr>
        <p:spPr>
          <a:xfrm>
            <a:off x="5106964" y="225794"/>
            <a:ext cx="6475939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سامانه هوشمند روانسنجی و ارزیابی استعداد شغلی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DAD45C-AD77-4D16-2CC0-A23805A0C6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7" r="24303" b="11553"/>
          <a:stretch/>
        </p:blipFill>
        <p:spPr bwMode="auto">
          <a:xfrm>
            <a:off x="11353165" y="6010991"/>
            <a:ext cx="783639" cy="840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AE82C9-5556-2C4A-93C9-E396D1110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6258"/>
            <a:ext cx="3967089" cy="412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40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28">
            <a:extLst>
              <a:ext uri="{FF2B5EF4-FFF2-40B4-BE49-F238E27FC236}">
                <a16:creationId xmlns:a16="http://schemas.microsoft.com/office/drawing/2014/main" id="{F48DBAFC-610C-D961-B89B-61235BC19079}"/>
              </a:ext>
            </a:extLst>
          </p:cNvPr>
          <p:cNvSpPr/>
          <p:nvPr/>
        </p:nvSpPr>
        <p:spPr>
          <a:xfrm flipH="1">
            <a:off x="4557395" y="2029287"/>
            <a:ext cx="7634605" cy="4018915"/>
          </a:xfrm>
          <a:custGeom>
            <a:avLst/>
            <a:gdLst/>
            <a:ahLst/>
            <a:cxnLst/>
            <a:rect l="0" t="0" r="0" b="0"/>
            <a:pathLst>
              <a:path w="7635209" h="4019183">
                <a:moveTo>
                  <a:pt x="7192094" y="0"/>
                </a:moveTo>
                <a:lnTo>
                  <a:pt x="7635209" y="0"/>
                </a:lnTo>
                <a:lnTo>
                  <a:pt x="7215544" y="4019183"/>
                </a:lnTo>
                <a:lnTo>
                  <a:pt x="0" y="4019183"/>
                </a:lnTo>
                <a:lnTo>
                  <a:pt x="0" y="3651500"/>
                </a:lnTo>
                <a:lnTo>
                  <a:pt x="6812591" y="3645295"/>
                </a:lnTo>
                <a:lnTo>
                  <a:pt x="7192094" y="0"/>
                </a:lnTo>
                <a:close/>
              </a:path>
            </a:pathLst>
          </a:custGeom>
          <a:ln w="0" cap="flat">
            <a:miter lim="101600"/>
          </a:ln>
        </p:spPr>
        <p:style>
          <a:lnRef idx="0">
            <a:srgbClr val="000000">
              <a:alpha val="0"/>
            </a:srgbClr>
          </a:lnRef>
          <a:fillRef idx="1">
            <a:srgbClr val="C4D600">
              <a:alpha val="74901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B7F399-2197-0F52-C5DF-9FBFAF48F488}"/>
              </a:ext>
            </a:extLst>
          </p:cNvPr>
          <p:cNvGrpSpPr/>
          <p:nvPr/>
        </p:nvGrpSpPr>
        <p:grpSpPr>
          <a:xfrm flipH="1">
            <a:off x="4282122" y="0"/>
            <a:ext cx="550545" cy="975995"/>
            <a:chOff x="0" y="0"/>
            <a:chExt cx="550669" cy="976027"/>
          </a:xfrm>
        </p:grpSpPr>
        <p:sp>
          <p:nvSpPr>
            <p:cNvPr id="4" name="Shape 17953">
              <a:extLst>
                <a:ext uri="{FF2B5EF4-FFF2-40B4-BE49-F238E27FC236}">
                  <a16:creationId xmlns:a16="http://schemas.microsoft.com/office/drawing/2014/main" id="{C11E1CD1-4650-5CFF-F2E4-F1294E999BB2}"/>
                </a:ext>
              </a:extLst>
            </p:cNvPr>
            <p:cNvSpPr/>
            <p:nvPr/>
          </p:nvSpPr>
          <p:spPr>
            <a:xfrm>
              <a:off x="0" y="0"/>
              <a:ext cx="550669" cy="976027"/>
            </a:xfrm>
            <a:custGeom>
              <a:avLst/>
              <a:gdLst/>
              <a:ahLst/>
              <a:cxnLst/>
              <a:rect l="0" t="0" r="0" b="0"/>
              <a:pathLst>
                <a:path w="550669" h="976027">
                  <a:moveTo>
                    <a:pt x="105469" y="0"/>
                  </a:moveTo>
                  <a:lnTo>
                    <a:pt x="550669" y="0"/>
                  </a:lnTo>
                  <a:lnTo>
                    <a:pt x="445198" y="976027"/>
                  </a:lnTo>
                  <a:lnTo>
                    <a:pt x="0" y="976027"/>
                  </a:lnTo>
                  <a:lnTo>
                    <a:pt x="105469" y="0"/>
                  </a:lnTo>
                  <a:close/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4D6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6190F0-8B0A-55C8-242E-E50D034917D2}"/>
              </a:ext>
            </a:extLst>
          </p:cNvPr>
          <p:cNvGrpSpPr/>
          <p:nvPr/>
        </p:nvGrpSpPr>
        <p:grpSpPr>
          <a:xfrm>
            <a:off x="11749674" y="6631"/>
            <a:ext cx="1270" cy="1115695"/>
            <a:chOff x="0" y="0"/>
            <a:chExt cx="1588" cy="1116000"/>
          </a:xfrm>
        </p:grpSpPr>
        <p:sp>
          <p:nvSpPr>
            <p:cNvPr id="6" name="Shape 17951">
              <a:extLst>
                <a:ext uri="{FF2B5EF4-FFF2-40B4-BE49-F238E27FC236}">
                  <a16:creationId xmlns:a16="http://schemas.microsoft.com/office/drawing/2014/main" id="{097B65AB-0A18-980C-29B1-218734BE4894}"/>
                </a:ext>
              </a:extLst>
            </p:cNvPr>
            <p:cNvSpPr/>
            <p:nvPr/>
          </p:nvSpPr>
          <p:spPr>
            <a:xfrm>
              <a:off x="0" y="0"/>
              <a:ext cx="1588" cy="1116000"/>
            </a:xfrm>
            <a:custGeom>
              <a:avLst/>
              <a:gdLst/>
              <a:ahLst/>
              <a:cxnLst/>
              <a:rect l="0" t="0" r="0" b="0"/>
              <a:pathLst>
                <a:path w="1588" h="1116000">
                  <a:moveTo>
                    <a:pt x="1588" y="0"/>
                  </a:moveTo>
                  <a:lnTo>
                    <a:pt x="0" y="1116000"/>
                  </a:lnTo>
                </a:path>
              </a:pathLst>
            </a:custGeom>
            <a:ln w="38100" cap="flat">
              <a:miter lim="101600"/>
            </a:ln>
          </p:spPr>
          <p:style>
            <a:lnRef idx="1">
              <a:srgbClr val="0064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Shape 1326">
            <a:extLst>
              <a:ext uri="{FF2B5EF4-FFF2-40B4-BE49-F238E27FC236}">
                <a16:creationId xmlns:a16="http://schemas.microsoft.com/office/drawing/2014/main" id="{B551BEBC-DFE6-26DF-073C-1278C01306C8}"/>
              </a:ext>
            </a:extLst>
          </p:cNvPr>
          <p:cNvSpPr/>
          <p:nvPr/>
        </p:nvSpPr>
        <p:spPr>
          <a:xfrm flipH="1">
            <a:off x="0" y="0"/>
            <a:ext cx="4859655" cy="6857365"/>
          </a:xfrm>
          <a:custGeom>
            <a:avLst/>
            <a:gdLst/>
            <a:ahLst/>
            <a:cxnLst/>
            <a:rect l="0" t="0" r="0" b="0"/>
            <a:pathLst>
              <a:path w="4859749" h="6857783">
                <a:moveTo>
                  <a:pt x="736290" y="0"/>
                </a:moveTo>
                <a:lnTo>
                  <a:pt x="4859749" y="0"/>
                </a:lnTo>
                <a:lnTo>
                  <a:pt x="4859749" y="6857783"/>
                </a:lnTo>
                <a:lnTo>
                  <a:pt x="0" y="6857783"/>
                </a:lnTo>
                <a:lnTo>
                  <a:pt x="736290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00645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ECF465-65E4-1FB0-8A98-F5C999640C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0" y="1351181"/>
            <a:ext cx="4290378" cy="4492625"/>
          </a:xfrm>
          <a:prstGeom prst="rect">
            <a:avLst/>
          </a:prstGeom>
        </p:spPr>
      </p:pic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162A6819-4586-F291-45EF-9144D8D2E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20053"/>
            <a:ext cx="3924886" cy="4123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063B1F-960B-9CBF-330E-7894D25BA77F}"/>
              </a:ext>
            </a:extLst>
          </p:cNvPr>
          <p:cNvSpPr/>
          <p:nvPr/>
        </p:nvSpPr>
        <p:spPr>
          <a:xfrm>
            <a:off x="5126672" y="975995"/>
            <a:ext cx="6954936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ویدئوهای تعاملی جهت آموزش، توسعه و سنجش شایستگی‌های کارکنان و مدیران.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ar-SA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ترکیبی از ویدیو، متن و سایر منابع صوتی و تصویری</a:t>
            </a: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به صورت تعاملی و مبتنی بر </a:t>
            </a: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سناریو</a:t>
            </a: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و ایفای نقش کاربر 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خلاقانه و جذاب بودن ویدیوی تعاملی برای بیننده.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شخصی‌سازی شدن سناریو برای هر فرد بنابر ترجیحات و علایق.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مقرون به صرفه و مقیاس‌پذیر.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انعطاف‌پذیری و کوتاه بودن مطالب با رویکرد </a:t>
            </a:r>
            <a:r>
              <a:rPr lang="en-US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Micro-learning</a:t>
            </a: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.</a:t>
            </a:r>
          </a:p>
          <a:p>
            <a:pPr marL="342900" indent="-342900" algn="just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مبتنی بر </a:t>
            </a:r>
            <a:r>
              <a:rPr lang="fa-IR" sz="2000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آزمون‌های</a:t>
            </a: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قضاوت موقعیتی (</a:t>
            </a:r>
            <a:r>
              <a:rPr lang="en-US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SJT</a:t>
            </a:r>
            <a:r>
              <a:rPr lang="fa-IR" sz="2000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).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a-IR" sz="2000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a-IR" sz="2000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A7B003-321E-C50A-D2C0-48C8BB173BD6}"/>
              </a:ext>
            </a:extLst>
          </p:cNvPr>
          <p:cNvSpPr/>
          <p:nvPr/>
        </p:nvSpPr>
        <p:spPr>
          <a:xfrm>
            <a:off x="5016280" y="225794"/>
            <a:ext cx="6566623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سامانه ویدئوتک (</a:t>
            </a:r>
            <a:r>
              <a:rPr lang="fa-IR" sz="2400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ویدئوهای تعاملی ارزیابی و آموزشی </a:t>
            </a: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DAD45C-AD77-4D16-2CC0-A23805A0C6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7" r="24303" b="11553"/>
          <a:stretch/>
        </p:blipFill>
        <p:spPr bwMode="auto">
          <a:xfrm>
            <a:off x="11353165" y="6010991"/>
            <a:ext cx="783639" cy="8403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0FB781-1CB1-07E5-D460-D459A29A41BE}"/>
              </a:ext>
            </a:extLst>
          </p:cNvPr>
          <p:cNvSpPr txBox="1"/>
          <p:nvPr/>
        </p:nvSpPr>
        <p:spPr>
          <a:xfrm>
            <a:off x="131719" y="6055504"/>
            <a:ext cx="4700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http://cp.vidotech.ir/demo/9990?quality=480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97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28">
            <a:extLst>
              <a:ext uri="{FF2B5EF4-FFF2-40B4-BE49-F238E27FC236}">
                <a16:creationId xmlns:a16="http://schemas.microsoft.com/office/drawing/2014/main" id="{F48DBAFC-610C-D961-B89B-61235BC19079}"/>
              </a:ext>
            </a:extLst>
          </p:cNvPr>
          <p:cNvSpPr/>
          <p:nvPr/>
        </p:nvSpPr>
        <p:spPr>
          <a:xfrm flipH="1">
            <a:off x="4557395" y="2029287"/>
            <a:ext cx="7634605" cy="4018915"/>
          </a:xfrm>
          <a:custGeom>
            <a:avLst/>
            <a:gdLst/>
            <a:ahLst/>
            <a:cxnLst/>
            <a:rect l="0" t="0" r="0" b="0"/>
            <a:pathLst>
              <a:path w="7635209" h="4019183">
                <a:moveTo>
                  <a:pt x="7192094" y="0"/>
                </a:moveTo>
                <a:lnTo>
                  <a:pt x="7635209" y="0"/>
                </a:lnTo>
                <a:lnTo>
                  <a:pt x="7215544" y="4019183"/>
                </a:lnTo>
                <a:lnTo>
                  <a:pt x="0" y="4019183"/>
                </a:lnTo>
                <a:lnTo>
                  <a:pt x="0" y="3651500"/>
                </a:lnTo>
                <a:lnTo>
                  <a:pt x="6812591" y="3645295"/>
                </a:lnTo>
                <a:lnTo>
                  <a:pt x="7192094" y="0"/>
                </a:lnTo>
                <a:close/>
              </a:path>
            </a:pathLst>
          </a:custGeom>
          <a:ln w="0" cap="flat">
            <a:miter lim="101600"/>
          </a:ln>
        </p:spPr>
        <p:style>
          <a:lnRef idx="0">
            <a:srgbClr val="000000">
              <a:alpha val="0"/>
            </a:srgbClr>
          </a:lnRef>
          <a:fillRef idx="1">
            <a:srgbClr val="C4D600">
              <a:alpha val="74901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B7F399-2197-0F52-C5DF-9FBFAF48F488}"/>
              </a:ext>
            </a:extLst>
          </p:cNvPr>
          <p:cNvGrpSpPr/>
          <p:nvPr/>
        </p:nvGrpSpPr>
        <p:grpSpPr>
          <a:xfrm flipH="1">
            <a:off x="4282122" y="0"/>
            <a:ext cx="550545" cy="975995"/>
            <a:chOff x="0" y="0"/>
            <a:chExt cx="550669" cy="976027"/>
          </a:xfrm>
        </p:grpSpPr>
        <p:sp>
          <p:nvSpPr>
            <p:cNvPr id="4" name="Shape 17953">
              <a:extLst>
                <a:ext uri="{FF2B5EF4-FFF2-40B4-BE49-F238E27FC236}">
                  <a16:creationId xmlns:a16="http://schemas.microsoft.com/office/drawing/2014/main" id="{C11E1CD1-4650-5CFF-F2E4-F1294E999BB2}"/>
                </a:ext>
              </a:extLst>
            </p:cNvPr>
            <p:cNvSpPr/>
            <p:nvPr/>
          </p:nvSpPr>
          <p:spPr>
            <a:xfrm>
              <a:off x="0" y="0"/>
              <a:ext cx="550669" cy="976027"/>
            </a:xfrm>
            <a:custGeom>
              <a:avLst/>
              <a:gdLst/>
              <a:ahLst/>
              <a:cxnLst/>
              <a:rect l="0" t="0" r="0" b="0"/>
              <a:pathLst>
                <a:path w="550669" h="976027">
                  <a:moveTo>
                    <a:pt x="105469" y="0"/>
                  </a:moveTo>
                  <a:lnTo>
                    <a:pt x="550669" y="0"/>
                  </a:lnTo>
                  <a:lnTo>
                    <a:pt x="445198" y="976027"/>
                  </a:lnTo>
                  <a:lnTo>
                    <a:pt x="0" y="976027"/>
                  </a:lnTo>
                  <a:lnTo>
                    <a:pt x="105469" y="0"/>
                  </a:lnTo>
                  <a:close/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4D6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6190F0-8B0A-55C8-242E-E50D034917D2}"/>
              </a:ext>
            </a:extLst>
          </p:cNvPr>
          <p:cNvGrpSpPr/>
          <p:nvPr/>
        </p:nvGrpSpPr>
        <p:grpSpPr>
          <a:xfrm>
            <a:off x="11749674" y="6631"/>
            <a:ext cx="1270" cy="1115695"/>
            <a:chOff x="0" y="0"/>
            <a:chExt cx="1588" cy="1116000"/>
          </a:xfrm>
        </p:grpSpPr>
        <p:sp>
          <p:nvSpPr>
            <p:cNvPr id="6" name="Shape 17951">
              <a:extLst>
                <a:ext uri="{FF2B5EF4-FFF2-40B4-BE49-F238E27FC236}">
                  <a16:creationId xmlns:a16="http://schemas.microsoft.com/office/drawing/2014/main" id="{097B65AB-0A18-980C-29B1-218734BE4894}"/>
                </a:ext>
              </a:extLst>
            </p:cNvPr>
            <p:cNvSpPr/>
            <p:nvPr/>
          </p:nvSpPr>
          <p:spPr>
            <a:xfrm>
              <a:off x="0" y="0"/>
              <a:ext cx="1588" cy="1116000"/>
            </a:xfrm>
            <a:custGeom>
              <a:avLst/>
              <a:gdLst/>
              <a:ahLst/>
              <a:cxnLst/>
              <a:rect l="0" t="0" r="0" b="0"/>
              <a:pathLst>
                <a:path w="1588" h="1116000">
                  <a:moveTo>
                    <a:pt x="1588" y="0"/>
                  </a:moveTo>
                  <a:lnTo>
                    <a:pt x="0" y="1116000"/>
                  </a:lnTo>
                </a:path>
              </a:pathLst>
            </a:custGeom>
            <a:ln w="38100" cap="flat">
              <a:miter lim="101600"/>
            </a:ln>
          </p:spPr>
          <p:style>
            <a:lnRef idx="1">
              <a:srgbClr val="0064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Shape 1326">
            <a:extLst>
              <a:ext uri="{FF2B5EF4-FFF2-40B4-BE49-F238E27FC236}">
                <a16:creationId xmlns:a16="http://schemas.microsoft.com/office/drawing/2014/main" id="{B551BEBC-DFE6-26DF-073C-1278C01306C8}"/>
              </a:ext>
            </a:extLst>
          </p:cNvPr>
          <p:cNvSpPr/>
          <p:nvPr/>
        </p:nvSpPr>
        <p:spPr>
          <a:xfrm flipH="1">
            <a:off x="0" y="0"/>
            <a:ext cx="4859655" cy="6857365"/>
          </a:xfrm>
          <a:custGeom>
            <a:avLst/>
            <a:gdLst/>
            <a:ahLst/>
            <a:cxnLst/>
            <a:rect l="0" t="0" r="0" b="0"/>
            <a:pathLst>
              <a:path w="4859749" h="6857783">
                <a:moveTo>
                  <a:pt x="736290" y="0"/>
                </a:moveTo>
                <a:lnTo>
                  <a:pt x="4859749" y="0"/>
                </a:lnTo>
                <a:lnTo>
                  <a:pt x="4859749" y="6857783"/>
                </a:lnTo>
                <a:lnTo>
                  <a:pt x="0" y="6857783"/>
                </a:lnTo>
                <a:lnTo>
                  <a:pt x="736290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00645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ECF465-65E4-1FB0-8A98-F5C999640C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0" y="976422"/>
            <a:ext cx="4290378" cy="44926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063B1F-960B-9CBF-330E-7894D25BA77F}"/>
              </a:ext>
            </a:extLst>
          </p:cNvPr>
          <p:cNvSpPr/>
          <p:nvPr/>
        </p:nvSpPr>
        <p:spPr>
          <a:xfrm>
            <a:off x="5099683" y="963945"/>
            <a:ext cx="6761059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ارزیابی داوطلبان مشاغل مدیریتی بر اساس شبیه‌سازی شغلی .</a:t>
            </a:r>
          </a:p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برگزاری مجازی و حقیقی با بهره‌گیری از سامانه هوشمند ارزیابی.</a:t>
            </a:r>
          </a:p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بیش از 40 تمرین شبیه‌سازی برای مشاغل، سطوح شغلی و صنایع مختلف .</a:t>
            </a:r>
          </a:p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تمرین‌های سفارشی و بومی‌سازی.</a:t>
            </a:r>
          </a:p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دانش طراحی تمرین‌های شبیه‌سازی 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A7B003-321E-C50A-D2C0-48C8BB173BD6}"/>
              </a:ext>
            </a:extLst>
          </p:cNvPr>
          <p:cNvSpPr/>
          <p:nvPr/>
        </p:nvSpPr>
        <p:spPr>
          <a:xfrm>
            <a:off x="5421590" y="225794"/>
            <a:ext cx="6161313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کانون ارزیابی و </a:t>
            </a:r>
            <a:r>
              <a:rPr lang="fa-IR" sz="2667" kern="0" dirty="0" err="1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تمرین‌های</a:t>
            </a: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 </a:t>
            </a:r>
            <a:r>
              <a:rPr lang="fa-IR" sz="2667" kern="0" dirty="0" err="1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شبیه‌سازی</a:t>
            </a: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 مدیریتی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DAD45C-AD77-4D16-2CC0-A23805A0C6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7" r="24303" b="11553"/>
          <a:stretch/>
        </p:blipFill>
        <p:spPr bwMode="auto">
          <a:xfrm>
            <a:off x="11353165" y="6010991"/>
            <a:ext cx="783639" cy="840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AE82C9-5556-2C4A-93C9-E396D1110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27431"/>
            <a:ext cx="3995460" cy="4141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6CF275-A827-597F-0280-466CF45BF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1" t="11097" r="28667" b="14764"/>
          <a:stretch/>
        </p:blipFill>
        <p:spPr>
          <a:xfrm>
            <a:off x="168811" y="5643612"/>
            <a:ext cx="1170885" cy="73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22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28">
            <a:extLst>
              <a:ext uri="{FF2B5EF4-FFF2-40B4-BE49-F238E27FC236}">
                <a16:creationId xmlns:a16="http://schemas.microsoft.com/office/drawing/2014/main" id="{F48DBAFC-610C-D961-B89B-61235BC19079}"/>
              </a:ext>
            </a:extLst>
          </p:cNvPr>
          <p:cNvSpPr/>
          <p:nvPr/>
        </p:nvSpPr>
        <p:spPr>
          <a:xfrm flipH="1">
            <a:off x="4557395" y="2029287"/>
            <a:ext cx="7634605" cy="4018915"/>
          </a:xfrm>
          <a:custGeom>
            <a:avLst/>
            <a:gdLst/>
            <a:ahLst/>
            <a:cxnLst/>
            <a:rect l="0" t="0" r="0" b="0"/>
            <a:pathLst>
              <a:path w="7635209" h="4019183">
                <a:moveTo>
                  <a:pt x="7192094" y="0"/>
                </a:moveTo>
                <a:lnTo>
                  <a:pt x="7635209" y="0"/>
                </a:lnTo>
                <a:lnTo>
                  <a:pt x="7215544" y="4019183"/>
                </a:lnTo>
                <a:lnTo>
                  <a:pt x="0" y="4019183"/>
                </a:lnTo>
                <a:lnTo>
                  <a:pt x="0" y="3651500"/>
                </a:lnTo>
                <a:lnTo>
                  <a:pt x="6812591" y="3645295"/>
                </a:lnTo>
                <a:lnTo>
                  <a:pt x="7192094" y="0"/>
                </a:lnTo>
                <a:close/>
              </a:path>
            </a:pathLst>
          </a:custGeom>
          <a:ln w="0" cap="flat">
            <a:miter lim="101600"/>
          </a:ln>
        </p:spPr>
        <p:style>
          <a:lnRef idx="0">
            <a:srgbClr val="000000">
              <a:alpha val="0"/>
            </a:srgbClr>
          </a:lnRef>
          <a:fillRef idx="1">
            <a:srgbClr val="C4D600">
              <a:alpha val="74901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B7F399-2197-0F52-C5DF-9FBFAF48F488}"/>
              </a:ext>
            </a:extLst>
          </p:cNvPr>
          <p:cNvGrpSpPr/>
          <p:nvPr/>
        </p:nvGrpSpPr>
        <p:grpSpPr>
          <a:xfrm flipH="1">
            <a:off x="4282122" y="0"/>
            <a:ext cx="550545" cy="975995"/>
            <a:chOff x="0" y="0"/>
            <a:chExt cx="550669" cy="976027"/>
          </a:xfrm>
        </p:grpSpPr>
        <p:sp>
          <p:nvSpPr>
            <p:cNvPr id="4" name="Shape 17953">
              <a:extLst>
                <a:ext uri="{FF2B5EF4-FFF2-40B4-BE49-F238E27FC236}">
                  <a16:creationId xmlns:a16="http://schemas.microsoft.com/office/drawing/2014/main" id="{C11E1CD1-4650-5CFF-F2E4-F1294E999BB2}"/>
                </a:ext>
              </a:extLst>
            </p:cNvPr>
            <p:cNvSpPr/>
            <p:nvPr/>
          </p:nvSpPr>
          <p:spPr>
            <a:xfrm>
              <a:off x="0" y="0"/>
              <a:ext cx="550669" cy="976027"/>
            </a:xfrm>
            <a:custGeom>
              <a:avLst/>
              <a:gdLst/>
              <a:ahLst/>
              <a:cxnLst/>
              <a:rect l="0" t="0" r="0" b="0"/>
              <a:pathLst>
                <a:path w="550669" h="976027">
                  <a:moveTo>
                    <a:pt x="105469" y="0"/>
                  </a:moveTo>
                  <a:lnTo>
                    <a:pt x="550669" y="0"/>
                  </a:lnTo>
                  <a:lnTo>
                    <a:pt x="445198" y="976027"/>
                  </a:lnTo>
                  <a:lnTo>
                    <a:pt x="0" y="976027"/>
                  </a:lnTo>
                  <a:lnTo>
                    <a:pt x="105469" y="0"/>
                  </a:lnTo>
                  <a:close/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4D6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6190F0-8B0A-55C8-242E-E50D034917D2}"/>
              </a:ext>
            </a:extLst>
          </p:cNvPr>
          <p:cNvGrpSpPr/>
          <p:nvPr/>
        </p:nvGrpSpPr>
        <p:grpSpPr>
          <a:xfrm>
            <a:off x="11749674" y="6631"/>
            <a:ext cx="1270" cy="1115695"/>
            <a:chOff x="0" y="0"/>
            <a:chExt cx="1588" cy="1116000"/>
          </a:xfrm>
        </p:grpSpPr>
        <p:sp>
          <p:nvSpPr>
            <p:cNvPr id="6" name="Shape 17951">
              <a:extLst>
                <a:ext uri="{FF2B5EF4-FFF2-40B4-BE49-F238E27FC236}">
                  <a16:creationId xmlns:a16="http://schemas.microsoft.com/office/drawing/2014/main" id="{097B65AB-0A18-980C-29B1-218734BE4894}"/>
                </a:ext>
              </a:extLst>
            </p:cNvPr>
            <p:cNvSpPr/>
            <p:nvPr/>
          </p:nvSpPr>
          <p:spPr>
            <a:xfrm>
              <a:off x="0" y="0"/>
              <a:ext cx="1588" cy="1116000"/>
            </a:xfrm>
            <a:custGeom>
              <a:avLst/>
              <a:gdLst/>
              <a:ahLst/>
              <a:cxnLst/>
              <a:rect l="0" t="0" r="0" b="0"/>
              <a:pathLst>
                <a:path w="1588" h="1116000">
                  <a:moveTo>
                    <a:pt x="1588" y="0"/>
                  </a:moveTo>
                  <a:lnTo>
                    <a:pt x="0" y="1116000"/>
                  </a:lnTo>
                </a:path>
              </a:pathLst>
            </a:custGeom>
            <a:ln w="38100" cap="flat">
              <a:miter lim="101600"/>
            </a:ln>
          </p:spPr>
          <p:style>
            <a:lnRef idx="1">
              <a:srgbClr val="0064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Shape 1326">
            <a:extLst>
              <a:ext uri="{FF2B5EF4-FFF2-40B4-BE49-F238E27FC236}">
                <a16:creationId xmlns:a16="http://schemas.microsoft.com/office/drawing/2014/main" id="{B551BEBC-DFE6-26DF-073C-1278C01306C8}"/>
              </a:ext>
            </a:extLst>
          </p:cNvPr>
          <p:cNvSpPr/>
          <p:nvPr/>
        </p:nvSpPr>
        <p:spPr>
          <a:xfrm flipH="1">
            <a:off x="0" y="0"/>
            <a:ext cx="4859655" cy="6857365"/>
          </a:xfrm>
          <a:custGeom>
            <a:avLst/>
            <a:gdLst/>
            <a:ahLst/>
            <a:cxnLst/>
            <a:rect l="0" t="0" r="0" b="0"/>
            <a:pathLst>
              <a:path w="4859749" h="6857783">
                <a:moveTo>
                  <a:pt x="736290" y="0"/>
                </a:moveTo>
                <a:lnTo>
                  <a:pt x="4859749" y="0"/>
                </a:lnTo>
                <a:lnTo>
                  <a:pt x="4859749" y="6857783"/>
                </a:lnTo>
                <a:lnTo>
                  <a:pt x="0" y="6857783"/>
                </a:lnTo>
                <a:lnTo>
                  <a:pt x="736290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00645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063B1F-960B-9CBF-330E-7894D25BA77F}"/>
              </a:ext>
            </a:extLst>
          </p:cNvPr>
          <p:cNvSpPr/>
          <p:nvPr/>
        </p:nvSpPr>
        <p:spPr>
          <a:xfrm>
            <a:off x="5186126" y="809798"/>
            <a:ext cx="6679402" cy="5501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بازطراحی و بومی‌سازی بیش از 20 آزمون جدید از برترین آزمون‌های بین‌المللی هوش، شخصیت و شایستگی با کارکرد تخصصی ارزیابی استعدادها و مهارت‌های نرم شغلی و سازمانی برای اولین بار در کشور.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دسته‌بندی آزمون‌ها بر مبنای مشاغل مانند هوش مشاغل فنی، عملیاتی، اداری، مدیریتی، فروش و ... .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قدرت پیش‌بینی موفقیت عملکرد شغلی در مرحله ارزیابی تا حد همبستگی 0.78 .</a:t>
            </a:r>
            <a:endParaRPr lang="fa-IR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endParaRPr lang="fa-IR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A7B003-321E-C50A-D2C0-48C8BB173BD6}"/>
              </a:ext>
            </a:extLst>
          </p:cNvPr>
          <p:cNvSpPr/>
          <p:nvPr/>
        </p:nvSpPr>
        <p:spPr>
          <a:xfrm>
            <a:off x="5421590" y="225794"/>
            <a:ext cx="6161313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طراحی و توسعه آزمون های روانسنجی سازمانی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DAD45C-AD77-4D16-2CC0-A23805A0C6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7" r="24303" b="11553"/>
          <a:stretch/>
        </p:blipFill>
        <p:spPr bwMode="auto">
          <a:xfrm>
            <a:off x="11353165" y="6010991"/>
            <a:ext cx="783639" cy="840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58B534-3E78-9B09-A8EE-63AF38703E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" t="38359" r="5080" b="38256"/>
          <a:stretch/>
        </p:blipFill>
        <p:spPr>
          <a:xfrm>
            <a:off x="173628" y="2964231"/>
            <a:ext cx="3727572" cy="9702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05BA53-6902-09AF-7307-666173902A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0" t="38359" r="8349" b="36205"/>
          <a:stretch/>
        </p:blipFill>
        <p:spPr>
          <a:xfrm>
            <a:off x="105649" y="329795"/>
            <a:ext cx="3319974" cy="10362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A446E4-3A89-7729-60F5-225149C278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9" t="38359" r="13428" b="38256"/>
          <a:stretch/>
        </p:blipFill>
        <p:spPr>
          <a:xfrm>
            <a:off x="170408" y="4248442"/>
            <a:ext cx="3399807" cy="106883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0B2190E-9BCE-4464-0877-BA98F3D20B2B}"/>
              </a:ext>
            </a:extLst>
          </p:cNvPr>
          <p:cNvGrpSpPr/>
          <p:nvPr/>
        </p:nvGrpSpPr>
        <p:grpSpPr>
          <a:xfrm>
            <a:off x="173628" y="1680019"/>
            <a:ext cx="3526912" cy="970243"/>
            <a:chOff x="116620" y="1831714"/>
            <a:chExt cx="3526912" cy="97024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29A1ECE-3424-AE62-71EF-4079FA0D1490}"/>
                </a:ext>
              </a:extLst>
            </p:cNvPr>
            <p:cNvSpPr/>
            <p:nvPr/>
          </p:nvSpPr>
          <p:spPr>
            <a:xfrm>
              <a:off x="116620" y="1831714"/>
              <a:ext cx="3526912" cy="9702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AA7ADFF-455A-2744-2C4E-AD58E5258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335" y="1951989"/>
              <a:ext cx="3000375" cy="638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809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59E0E9-3447-4972-BDEA-A8E067F03D19}"/>
              </a:ext>
            </a:extLst>
          </p:cNvPr>
          <p:cNvSpPr/>
          <p:nvPr/>
        </p:nvSpPr>
        <p:spPr>
          <a:xfrm>
            <a:off x="3617665" y="625181"/>
            <a:ext cx="4254582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cs typeface="B Titr" panose="00000700000000000000" pitchFamily="2" charset="-78"/>
              </a:rPr>
              <a:t>برگزاری </a:t>
            </a:r>
            <a:r>
              <a:rPr lang="fa-IR" sz="2667" kern="0" dirty="0" err="1">
                <a:solidFill>
                  <a:schemeClr val="accent3"/>
                </a:solidFill>
                <a:cs typeface="B Titr" panose="00000700000000000000" pitchFamily="2" charset="-78"/>
              </a:rPr>
              <a:t>کارگاه‌های</a:t>
            </a:r>
            <a:r>
              <a:rPr lang="fa-IR" sz="2667" kern="0" dirty="0">
                <a:solidFill>
                  <a:schemeClr val="accent3"/>
                </a:solidFill>
                <a:cs typeface="B Titr" panose="00000700000000000000" pitchFamily="2" charset="-78"/>
              </a:rPr>
              <a:t> شایستگی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045CB1-D632-4CBA-A2AF-324BD4E3E6C9}"/>
              </a:ext>
            </a:extLst>
          </p:cNvPr>
          <p:cNvSpPr/>
          <p:nvPr/>
        </p:nvSpPr>
        <p:spPr>
          <a:xfrm>
            <a:off x="7755903" y="2411101"/>
            <a:ext cx="406050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000" b="1" dirty="0">
                <a:solidFill>
                  <a:schemeClr val="accent4"/>
                </a:solidFill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مهارت‌های شخصی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حل مسئله به صورت تحلیلی و خلاقانه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توسعه خودآگاهی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مدیریت استرس و رفاه </a:t>
            </a:r>
          </a:p>
        </p:txBody>
      </p:sp>
      <p:pic>
        <p:nvPicPr>
          <p:cNvPr id="3" name="Graphic 2" descr="Business Growth with solid fill">
            <a:extLst>
              <a:ext uri="{FF2B5EF4-FFF2-40B4-BE49-F238E27FC236}">
                <a16:creationId xmlns:a16="http://schemas.microsoft.com/office/drawing/2014/main" id="{273A7E11-BD28-5B48-3EDA-3114AE73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7228" y="1585147"/>
            <a:ext cx="914400" cy="914400"/>
          </a:xfrm>
          <a:prstGeom prst="rect">
            <a:avLst/>
          </a:prstGeom>
        </p:spPr>
      </p:pic>
      <p:pic>
        <p:nvPicPr>
          <p:cNvPr id="11" name="Graphic 10" descr="Head with gears with solid fill">
            <a:extLst>
              <a:ext uri="{FF2B5EF4-FFF2-40B4-BE49-F238E27FC236}">
                <a16:creationId xmlns:a16="http://schemas.microsoft.com/office/drawing/2014/main" id="{76C55134-7D61-B327-CE93-13E381473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02011" y="1482387"/>
            <a:ext cx="914400" cy="914400"/>
          </a:xfrm>
          <a:prstGeom prst="rect">
            <a:avLst/>
          </a:prstGeom>
        </p:spPr>
      </p:pic>
      <p:pic>
        <p:nvPicPr>
          <p:cNvPr id="13" name="Graphic 12" descr="Meeting with solid fill">
            <a:extLst>
              <a:ext uri="{FF2B5EF4-FFF2-40B4-BE49-F238E27FC236}">
                <a16:creationId xmlns:a16="http://schemas.microsoft.com/office/drawing/2014/main" id="{44517C4C-CCF0-17CE-D292-2FE475F36E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117" y="1496701"/>
            <a:ext cx="914400" cy="914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6CF4B26-BDCE-EB7D-45A0-57421562C23D}"/>
              </a:ext>
            </a:extLst>
          </p:cNvPr>
          <p:cNvSpPr/>
          <p:nvPr/>
        </p:nvSpPr>
        <p:spPr>
          <a:xfrm>
            <a:off x="3993605" y="2382472"/>
            <a:ext cx="350270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solidFill>
                  <a:schemeClr val="accent4"/>
                </a:solidFill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مهارت‌های تعاملی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ارتباط موثر و ارتباط حمایتی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کسب قدرت و نفوذ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انگیزش عملکرد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مذاکره و حل تعارض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428906-A237-8A1D-B97D-1D6E073BB6C9}"/>
              </a:ext>
            </a:extLst>
          </p:cNvPr>
          <p:cNvSpPr txBox="1"/>
          <p:nvPr/>
        </p:nvSpPr>
        <p:spPr>
          <a:xfrm>
            <a:off x="0" y="2381563"/>
            <a:ext cx="3896751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50000"/>
              </a:lnSpc>
              <a:buFont typeface="Symbol" panose="05050102010706020507" pitchFamily="18" charset="2"/>
              <a:buChar char=""/>
            </a:pPr>
            <a:r>
              <a:rPr lang="fa-IR" sz="2000" b="1" dirty="0">
                <a:solidFill>
                  <a:schemeClr val="accent4"/>
                </a:solidFill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مهارت‌های گروهی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توانمندسازی و مشارکت دیگران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ساخت تیم‌های مؤثر و کار تیمی </a:t>
            </a:r>
          </a:p>
          <a:p>
            <a:pPr marL="800100" lvl="2" indent="-342900" algn="just" rtl="1">
              <a:lnSpc>
                <a:spcPct val="250000"/>
              </a:lnSpc>
              <a:buFont typeface="Courier New" panose="02070309020205020404" pitchFamily="49" charset="0"/>
              <a:buChar char="o"/>
            </a:pPr>
            <a:r>
              <a:rPr lang="fa-IR" sz="1600" dirty="0">
                <a:latin typeface="IRANSansWebFaNum UltraLight" panose="020B0506030804020204" pitchFamily="34" charset="-78"/>
                <a:cs typeface="IRANSansWebFaNum UltraLight" panose="020B0506030804020204" pitchFamily="34" charset="-78"/>
              </a:rPr>
              <a:t> رهبری تغییر مثبت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C5D5F5-EDB1-824A-4AF1-DE96D781647A}"/>
              </a:ext>
            </a:extLst>
          </p:cNvPr>
          <p:cNvCxnSpPr/>
          <p:nvPr/>
        </p:nvCxnSpPr>
        <p:spPr>
          <a:xfrm>
            <a:off x="7743371" y="1514807"/>
            <a:ext cx="0" cy="440769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8C698AF-B5C0-15A7-6EF8-F4DB4D950E3B}"/>
              </a:ext>
            </a:extLst>
          </p:cNvPr>
          <p:cNvCxnSpPr/>
          <p:nvPr/>
        </p:nvCxnSpPr>
        <p:spPr>
          <a:xfrm>
            <a:off x="4041223" y="1482387"/>
            <a:ext cx="0" cy="440769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122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59E0E9-3447-4972-BDEA-A8E067F03D19}"/>
              </a:ext>
            </a:extLst>
          </p:cNvPr>
          <p:cNvSpPr/>
          <p:nvPr/>
        </p:nvSpPr>
        <p:spPr>
          <a:xfrm>
            <a:off x="3462272" y="549317"/>
            <a:ext cx="5267456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cs typeface="B Titr" panose="00000700000000000000" pitchFamily="2" charset="-78"/>
              </a:rPr>
              <a:t>خدمات مشاوره مدیریت منابع انسانی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0433F0-5396-BD89-F0AB-347ACE442B7E}"/>
              </a:ext>
            </a:extLst>
          </p:cNvPr>
          <p:cNvSpPr/>
          <p:nvPr/>
        </p:nvSpPr>
        <p:spPr>
          <a:xfrm>
            <a:off x="6507202" y="1207539"/>
            <a:ext cx="5267456" cy="5563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تدوین استراتژی منابع انسانی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 فرآیندهای منابع انسانی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ارزیابی تعالی و بلوغ فرآیندهای منابع انسانی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تحلیل‌گری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</a:t>
            </a:r>
            <a:r>
              <a:rPr lang="fa-IR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داده‌های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منابع انسانی (</a:t>
            </a:r>
            <a:r>
              <a:rPr lang="en-US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HR Analytics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)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تجزیه و تحلیل مشاغل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 نظام پرداخت و گریدینگ مشاغل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تدوین کارراهه شغلی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برنامه‌ریزی منابع انسانی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 نظام مدیریت استعداد و جانشین پروری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endParaRPr lang="fa-IR" dirty="0">
              <a:latin typeface="IRANSansWebFaNum UltraLight" panose="020B0506030804020204" pitchFamily="34" charset="-78"/>
              <a:ea typeface="Times New Roman" panose="02020603050405020304" pitchFamily="18" charset="0"/>
              <a:cs typeface="IRANSansWebFaNum UltraLight" panose="020B050603080402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FF111E-BFE1-AE3D-DB8E-498192834F2F}"/>
              </a:ext>
            </a:extLst>
          </p:cNvPr>
          <p:cNvSpPr/>
          <p:nvPr/>
        </p:nvSpPr>
        <p:spPr>
          <a:xfrm>
            <a:off x="596983" y="1322999"/>
            <a:ext cx="5499017" cy="445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طراحی، به‌روزرسانی و بهینه‌سازی مدل شایستگی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ارزیابی و بهبود فرهنگ سازمانی و کار تیمی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 و </a:t>
            </a:r>
            <a:r>
              <a:rPr lang="fa-IR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منتورینگ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</a:t>
            </a:r>
            <a:r>
              <a:rPr lang="fa-IR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درون‌سپاری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کانون ارزیابی و توسعه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 نظام آموزش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خدمات کوچینگ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خدمات روانشناسی صنعتی سازمانی 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طراحی نظام مدیریت عملکرد</a:t>
            </a:r>
          </a:p>
          <a:p>
            <a:pPr marL="342900" indent="-342900" algn="just" rtl="1">
              <a:lnSpc>
                <a:spcPct val="200000"/>
              </a:lnSpc>
              <a:buFont typeface="Symbol" panose="05050102010706020507" pitchFamily="18" charset="2"/>
              <a:buChar char=""/>
            </a:pPr>
            <a:r>
              <a:rPr lang="fa-IR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پیاده‌سازی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استانداردهای </a:t>
            </a:r>
            <a:r>
              <a:rPr lang="fa-IR" dirty="0" err="1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بین‌المللی</a:t>
            </a:r>
            <a:r>
              <a:rPr lang="fa-IR" dirty="0">
                <a:latin typeface="IRANSansWebFaNum UltraLight" panose="020B0506030804020204" pitchFamily="34" charset="-78"/>
                <a:ea typeface="Times New Roman" panose="02020603050405020304" pitchFamily="18" charset="0"/>
                <a:cs typeface="IRANSansWebFaNum UltraLight" panose="020B0506030804020204" pitchFamily="34" charset="-78"/>
              </a:rPr>
              <a:t> منابع انسانی</a:t>
            </a:r>
          </a:p>
        </p:txBody>
      </p:sp>
    </p:spTree>
    <p:extLst>
      <p:ext uri="{BB962C8B-B14F-4D97-AF65-F5344CB8AC3E}">
        <p14:creationId xmlns:p14="http://schemas.microsoft.com/office/powerpoint/2010/main" val="31529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3"/>
          <p:cNvSpPr txBox="1">
            <a:spLocks noGrp="1"/>
          </p:cNvSpPr>
          <p:nvPr>
            <p:ph type="title"/>
          </p:nvPr>
        </p:nvSpPr>
        <p:spPr>
          <a:xfrm>
            <a:off x="9242474" y="2649000"/>
            <a:ext cx="2730850" cy="119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rtl="1"/>
            <a:r>
              <a:rPr lang="fa-IR" dirty="0">
                <a:latin typeface="IRANSans Medium" panose="02040503050201020203" pitchFamily="18" charset="-78"/>
                <a:cs typeface="IRANSans Medium" panose="02040503050201020203" pitchFamily="18" charset="-78"/>
              </a:rPr>
              <a:t>درباره شایا</a:t>
            </a:r>
            <a:endParaRPr dirty="0">
              <a:latin typeface="IRANSans Medium" panose="02040503050201020203" pitchFamily="18" charset="-78"/>
              <a:cs typeface="IRANSans Medium" panose="02040503050201020203" pitchFamily="18" charset="-78"/>
            </a:endParaRPr>
          </a:p>
        </p:txBody>
      </p:sp>
      <p:sp>
        <p:nvSpPr>
          <p:cNvPr id="321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319311" y="1294228"/>
            <a:ext cx="9415529" cy="423437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just" rtl="1">
              <a:lnSpc>
                <a:spcPct val="250000"/>
              </a:lnSpc>
              <a:buClr>
                <a:schemeClr val="dk1"/>
              </a:buClr>
              <a:buSzPts val="1100"/>
            </a:pPr>
            <a:r>
              <a:rPr lang="fa-IR" sz="2000" dirty="0">
                <a:latin typeface="IRANSansWeb Light" panose="02040503050201020203" pitchFamily="18" charset="-78"/>
                <a:cs typeface="IRANSansWeb Light" panose="02040503050201020203" pitchFamily="18" charset="-78"/>
              </a:rPr>
              <a:t>شرکت فناور « </a:t>
            </a:r>
            <a:r>
              <a:rPr lang="fa-IR" sz="2000" b="1" dirty="0">
                <a:latin typeface="IRANSansWeb Light" panose="02040503050201020203" pitchFamily="18" charset="-78"/>
                <a:cs typeface="IRANSansWeb Light" panose="02040503050201020203" pitchFamily="18" charset="-78"/>
              </a:rPr>
              <a:t>توسعه سرمایه انسانی شایا</a:t>
            </a:r>
            <a:r>
              <a:rPr lang="fa-IR" sz="2000" dirty="0">
                <a:latin typeface="IRANSansWeb Light" panose="02040503050201020203" pitchFamily="18" charset="-78"/>
                <a:cs typeface="IRANSansWeb Light" panose="02040503050201020203" pitchFamily="18" charset="-78"/>
              </a:rPr>
              <a:t>» مستقر در پارک علم و فناوری دانشگاه تهران توسط جمعی از متخصصین اجرایی و اعضا هیئت علمی رشته‌های مدیریت منابع انسانی، هوش مصنوعی، روانشناسی، روانسنجی و آمار با هدف توسعه خدمات و راهکارهای نوین و فناورانه در حوزه مدیریت استعداد و سرمایه انسانی مبتنی بر استانداردهای علمی و بین‌المللی تاسیس گردیده است. </a:t>
            </a:r>
            <a:endParaRPr sz="2000" dirty="0">
              <a:latin typeface="IRANSansWeb Light" panose="02040503050201020203" pitchFamily="18" charset="-78"/>
              <a:cs typeface="IRANSansWeb Light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452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5885-37DC-4711-B60D-BF4750C188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4191" y="1756333"/>
            <a:ext cx="6363616" cy="1445424"/>
          </a:xfrm>
        </p:spPr>
        <p:txBody>
          <a:bodyPr/>
          <a:lstStyle/>
          <a:p>
            <a:r>
              <a:rPr lang="fa-IR" dirty="0"/>
              <a:t>توسعه سرمایه انسانی </a:t>
            </a:r>
            <a:r>
              <a:rPr lang="fa-IR" dirty="0" err="1"/>
              <a:t>شایا</a:t>
            </a:r>
            <a:br>
              <a:rPr lang="fa-IR" dirty="0"/>
            </a:br>
            <a:br>
              <a:rPr lang="fa-IR" dirty="0"/>
            </a:br>
            <a:r>
              <a:rPr lang="en-US" sz="2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SHAYA-HRD.COM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142004-51F0-2501-EF9D-0D8ED9A3F7FB}"/>
              </a:ext>
            </a:extLst>
          </p:cNvPr>
          <p:cNvGrpSpPr/>
          <p:nvPr/>
        </p:nvGrpSpPr>
        <p:grpSpPr>
          <a:xfrm>
            <a:off x="5683348" y="3794866"/>
            <a:ext cx="947068" cy="793115"/>
            <a:chOff x="0" y="0"/>
            <a:chExt cx="1432875" cy="1280953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11E8088-BE1B-4F84-018C-8B9BDE8E4BFA}"/>
                </a:ext>
              </a:extLst>
            </p:cNvPr>
            <p:cNvSpPr/>
            <p:nvPr/>
          </p:nvSpPr>
          <p:spPr>
            <a:xfrm>
              <a:off x="418641" y="0"/>
              <a:ext cx="684040" cy="824610"/>
            </a:xfrm>
            <a:custGeom>
              <a:avLst/>
              <a:gdLst>
                <a:gd name="connsiteX0" fmla="*/ 263116 w 684040"/>
                <a:gd name="connsiteY0" fmla="*/ 3507 h 824610"/>
                <a:gd name="connsiteX1" fmla="*/ 423310 w 684040"/>
                <a:gd name="connsiteY1" fmla="*/ 78564 h 824610"/>
                <a:gd name="connsiteX2" fmla="*/ 670721 w 684040"/>
                <a:gd name="connsiteY2" fmla="*/ 505411 h 824610"/>
                <a:gd name="connsiteX3" fmla="*/ 671992 w 684040"/>
                <a:gd name="connsiteY3" fmla="*/ 588088 h 824610"/>
                <a:gd name="connsiteX4" fmla="*/ 553881 w 684040"/>
                <a:gd name="connsiteY4" fmla="*/ 791669 h 824610"/>
                <a:gd name="connsiteX5" fmla="*/ 434626 w 684040"/>
                <a:gd name="connsiteY5" fmla="*/ 793447 h 824610"/>
                <a:gd name="connsiteX6" fmla="*/ 439202 w 684040"/>
                <a:gd name="connsiteY6" fmla="*/ 712548 h 824610"/>
                <a:gd name="connsiteX7" fmla="*/ 513324 w 684040"/>
                <a:gd name="connsiteY7" fmla="*/ 583135 h 824610"/>
                <a:gd name="connsiteX8" fmla="*/ 509891 w 684040"/>
                <a:gd name="connsiteY8" fmla="*/ 506554 h 824610"/>
                <a:gd name="connsiteX9" fmla="*/ 353893 w 684040"/>
                <a:gd name="connsiteY9" fmla="*/ 236679 h 824610"/>
                <a:gd name="connsiteX10" fmla="*/ 242011 w 684040"/>
                <a:gd name="connsiteY10" fmla="*/ 222582 h 824610"/>
                <a:gd name="connsiteX11" fmla="*/ 116018 w 684040"/>
                <a:gd name="connsiteY11" fmla="*/ 428195 h 824610"/>
                <a:gd name="connsiteX12" fmla="*/ 5153 w 684040"/>
                <a:gd name="connsiteY12" fmla="*/ 352757 h 824610"/>
                <a:gd name="connsiteX13" fmla="*/ 151998 w 684040"/>
                <a:gd name="connsiteY13" fmla="*/ 95074 h 824610"/>
                <a:gd name="connsiteX14" fmla="*/ 263116 w 684040"/>
                <a:gd name="connsiteY14" fmla="*/ 3507 h 82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4040" h="824610">
                  <a:moveTo>
                    <a:pt x="263116" y="3507"/>
                  </a:moveTo>
                  <a:cubicBezTo>
                    <a:pt x="326050" y="-11479"/>
                    <a:pt x="392670" y="23065"/>
                    <a:pt x="423310" y="78564"/>
                  </a:cubicBezTo>
                  <a:cubicBezTo>
                    <a:pt x="506077" y="220677"/>
                    <a:pt x="588208" y="363171"/>
                    <a:pt x="670721" y="505411"/>
                  </a:cubicBezTo>
                  <a:cubicBezTo>
                    <a:pt x="688520" y="529795"/>
                    <a:pt x="688012" y="563069"/>
                    <a:pt x="671992" y="588088"/>
                  </a:cubicBezTo>
                  <a:cubicBezTo>
                    <a:pt x="632452" y="655906"/>
                    <a:pt x="594947" y="724740"/>
                    <a:pt x="553881" y="791669"/>
                  </a:cubicBezTo>
                  <a:cubicBezTo>
                    <a:pt x="530996" y="835611"/>
                    <a:pt x="459672" y="834976"/>
                    <a:pt x="434626" y="793447"/>
                  </a:cubicBezTo>
                  <a:cubicBezTo>
                    <a:pt x="423183" y="767793"/>
                    <a:pt x="424454" y="736551"/>
                    <a:pt x="439202" y="712548"/>
                  </a:cubicBezTo>
                  <a:cubicBezTo>
                    <a:pt x="463232" y="669114"/>
                    <a:pt x="489549" y="626823"/>
                    <a:pt x="513324" y="583135"/>
                  </a:cubicBezTo>
                  <a:cubicBezTo>
                    <a:pt x="528199" y="559767"/>
                    <a:pt x="524512" y="529160"/>
                    <a:pt x="509891" y="506554"/>
                  </a:cubicBezTo>
                  <a:cubicBezTo>
                    <a:pt x="458019" y="416638"/>
                    <a:pt x="406401" y="326468"/>
                    <a:pt x="353893" y="236679"/>
                  </a:cubicBezTo>
                  <a:cubicBezTo>
                    <a:pt x="334059" y="195404"/>
                    <a:pt x="271253" y="187022"/>
                    <a:pt x="242011" y="222582"/>
                  </a:cubicBezTo>
                  <a:cubicBezTo>
                    <a:pt x="194716" y="287733"/>
                    <a:pt x="165729" y="364822"/>
                    <a:pt x="116018" y="428195"/>
                  </a:cubicBezTo>
                  <a:cubicBezTo>
                    <a:pt x="67451" y="472137"/>
                    <a:pt x="-22436" y="416257"/>
                    <a:pt x="5153" y="352757"/>
                  </a:cubicBezTo>
                  <a:cubicBezTo>
                    <a:pt x="50669" y="265000"/>
                    <a:pt x="103812" y="181307"/>
                    <a:pt x="151998" y="95074"/>
                  </a:cubicBezTo>
                  <a:cubicBezTo>
                    <a:pt x="175264" y="51767"/>
                    <a:pt x="212388" y="11635"/>
                    <a:pt x="263116" y="3507"/>
                  </a:cubicBezTo>
                  <a:close/>
                </a:path>
              </a:pathLst>
            </a:custGeom>
            <a:grpFill/>
            <a:ln w="19050" cap="flat">
              <a:solidFill>
                <a:srgbClr val="00B050"/>
              </a:solidFill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6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60D49A0-7E59-7863-B6FE-179F28380D02}"/>
                </a:ext>
              </a:extLst>
            </p:cNvPr>
            <p:cNvSpPr/>
            <p:nvPr/>
          </p:nvSpPr>
          <p:spPr>
            <a:xfrm>
              <a:off x="0" y="583894"/>
              <a:ext cx="725216" cy="697059"/>
            </a:xfrm>
            <a:custGeom>
              <a:avLst/>
              <a:gdLst>
                <a:gd name="connsiteX0" fmla="*/ 306825 w 725216"/>
                <a:gd name="connsiteY0" fmla="*/ 6013 h 697059"/>
                <a:gd name="connsiteX1" fmla="*/ 595175 w 725216"/>
                <a:gd name="connsiteY1" fmla="*/ 679 h 697059"/>
                <a:gd name="connsiteX2" fmla="*/ 714176 w 725216"/>
                <a:gd name="connsiteY2" fmla="*/ 33699 h 697059"/>
                <a:gd name="connsiteX3" fmla="*/ 660269 w 725216"/>
                <a:gd name="connsiteY3" fmla="*/ 139363 h 697059"/>
                <a:gd name="connsiteX4" fmla="*/ 393152 w 725216"/>
                <a:gd name="connsiteY4" fmla="*/ 143681 h 697059"/>
                <a:gd name="connsiteX5" fmla="*/ 337974 w 725216"/>
                <a:gd name="connsiteY5" fmla="*/ 201212 h 697059"/>
                <a:gd name="connsiteX6" fmla="*/ 194435 w 725216"/>
                <a:gd name="connsiteY6" fmla="*/ 451021 h 697059"/>
                <a:gd name="connsiteX7" fmla="*/ 242621 w 725216"/>
                <a:gd name="connsiteY7" fmla="*/ 555923 h 697059"/>
                <a:gd name="connsiteX8" fmla="*/ 468418 w 725216"/>
                <a:gd name="connsiteY8" fmla="*/ 557701 h 697059"/>
                <a:gd name="connsiteX9" fmla="*/ 533513 w 725216"/>
                <a:gd name="connsiteY9" fmla="*/ 649141 h 697059"/>
                <a:gd name="connsiteX10" fmla="*/ 456975 w 725216"/>
                <a:gd name="connsiteY10" fmla="*/ 696766 h 697059"/>
                <a:gd name="connsiteX11" fmla="*/ 150446 w 725216"/>
                <a:gd name="connsiteY11" fmla="*/ 696766 h 697059"/>
                <a:gd name="connsiteX12" fmla="*/ 26867 w 725216"/>
                <a:gd name="connsiteY12" fmla="*/ 633647 h 697059"/>
                <a:gd name="connsiteX13" fmla="*/ 21909 w 725216"/>
                <a:gd name="connsiteY13" fmla="*/ 469182 h 697059"/>
                <a:gd name="connsiteX14" fmla="*/ 258259 w 725216"/>
                <a:gd name="connsiteY14" fmla="*/ 59861 h 697059"/>
                <a:gd name="connsiteX15" fmla="*/ 306825 w 725216"/>
                <a:gd name="connsiteY15" fmla="*/ 6013 h 6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25216" h="697059">
                  <a:moveTo>
                    <a:pt x="306825" y="6013"/>
                  </a:moveTo>
                  <a:cubicBezTo>
                    <a:pt x="401925" y="-6179"/>
                    <a:pt x="499185" y="4616"/>
                    <a:pt x="595175" y="679"/>
                  </a:cubicBezTo>
                  <a:cubicBezTo>
                    <a:pt x="635604" y="2076"/>
                    <a:pt x="690782" y="-9100"/>
                    <a:pt x="714176" y="33699"/>
                  </a:cubicBezTo>
                  <a:cubicBezTo>
                    <a:pt x="743672" y="75101"/>
                    <a:pt x="710107" y="137712"/>
                    <a:pt x="660269" y="139363"/>
                  </a:cubicBezTo>
                  <a:cubicBezTo>
                    <a:pt x="571400" y="147110"/>
                    <a:pt x="482022" y="137839"/>
                    <a:pt x="393152" y="143681"/>
                  </a:cubicBezTo>
                  <a:cubicBezTo>
                    <a:pt x="364800" y="149777"/>
                    <a:pt x="352341" y="179368"/>
                    <a:pt x="337974" y="201212"/>
                  </a:cubicBezTo>
                  <a:cubicBezTo>
                    <a:pt x="290679" y="284905"/>
                    <a:pt x="241604" y="367328"/>
                    <a:pt x="194435" y="451021"/>
                  </a:cubicBezTo>
                  <a:cubicBezTo>
                    <a:pt x="167482" y="490899"/>
                    <a:pt x="194944" y="550589"/>
                    <a:pt x="242621" y="555923"/>
                  </a:cubicBezTo>
                  <a:cubicBezTo>
                    <a:pt x="317759" y="559987"/>
                    <a:pt x="393279" y="554780"/>
                    <a:pt x="468418" y="557701"/>
                  </a:cubicBezTo>
                  <a:cubicBezTo>
                    <a:pt x="513933" y="555415"/>
                    <a:pt x="550549" y="607231"/>
                    <a:pt x="533513" y="649141"/>
                  </a:cubicBezTo>
                  <a:cubicBezTo>
                    <a:pt x="523596" y="681272"/>
                    <a:pt x="489396" y="699433"/>
                    <a:pt x="456975" y="696766"/>
                  </a:cubicBezTo>
                  <a:cubicBezTo>
                    <a:pt x="354884" y="697020"/>
                    <a:pt x="252665" y="697274"/>
                    <a:pt x="150446" y="696766"/>
                  </a:cubicBezTo>
                  <a:cubicBezTo>
                    <a:pt x="102133" y="697147"/>
                    <a:pt x="54456" y="673398"/>
                    <a:pt x="26867" y="633647"/>
                  </a:cubicBezTo>
                  <a:cubicBezTo>
                    <a:pt x="-8477" y="586784"/>
                    <a:pt x="-7714" y="518585"/>
                    <a:pt x="21909" y="469182"/>
                  </a:cubicBezTo>
                  <a:cubicBezTo>
                    <a:pt x="101116" y="332911"/>
                    <a:pt x="179942" y="196513"/>
                    <a:pt x="258259" y="59861"/>
                  </a:cubicBezTo>
                  <a:cubicBezTo>
                    <a:pt x="271100" y="39668"/>
                    <a:pt x="282924" y="15030"/>
                    <a:pt x="306825" y="6013"/>
                  </a:cubicBezTo>
                  <a:close/>
                </a:path>
              </a:pathLst>
            </a:custGeom>
            <a:grpFill/>
            <a:ln w="19050" cap="flat">
              <a:solidFill>
                <a:srgbClr val="0070C0"/>
              </a:solidFill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6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1900CB0-DBF7-6C3C-2667-04EEAE1647CE}"/>
                </a:ext>
              </a:extLst>
            </p:cNvPr>
            <p:cNvSpPr/>
            <p:nvPr/>
          </p:nvSpPr>
          <p:spPr>
            <a:xfrm>
              <a:off x="605928" y="749147"/>
              <a:ext cx="826947" cy="523250"/>
            </a:xfrm>
            <a:custGeom>
              <a:avLst/>
              <a:gdLst>
                <a:gd name="connsiteX0" fmla="*/ 580893 w 826947"/>
                <a:gd name="connsiteY0" fmla="*/ 1155 h 523250"/>
                <a:gd name="connsiteX1" fmla="*/ 655014 w 826947"/>
                <a:gd name="connsiteY1" fmla="*/ 38874 h 523250"/>
                <a:gd name="connsiteX2" fmla="*/ 814064 w 826947"/>
                <a:gd name="connsiteY2" fmla="*/ 313702 h 523250"/>
                <a:gd name="connsiteX3" fmla="*/ 689214 w 826947"/>
                <a:gd name="connsiteY3" fmla="*/ 522236 h 523250"/>
                <a:gd name="connsiteX4" fmla="*/ 180281 w 826947"/>
                <a:gd name="connsiteY4" fmla="*/ 522236 h 523250"/>
                <a:gd name="connsiteX5" fmla="*/ 93445 w 826947"/>
                <a:gd name="connsiteY5" fmla="*/ 437400 h 523250"/>
                <a:gd name="connsiteX6" fmla="*/ 762 w 826947"/>
                <a:gd name="connsiteY6" fmla="*/ 260870 h 523250"/>
                <a:gd name="connsiteX7" fmla="*/ 110863 w 826947"/>
                <a:gd name="connsiteY7" fmla="*/ 200291 h 523250"/>
                <a:gd name="connsiteX8" fmla="*/ 238383 w 826947"/>
                <a:gd name="connsiteY8" fmla="*/ 379234 h 523250"/>
                <a:gd name="connsiteX9" fmla="*/ 561822 w 826947"/>
                <a:gd name="connsiteY9" fmla="*/ 383425 h 523250"/>
                <a:gd name="connsiteX10" fmla="*/ 638741 w 826947"/>
                <a:gd name="connsiteY10" fmla="*/ 296303 h 523250"/>
                <a:gd name="connsiteX11" fmla="*/ 528512 w 826947"/>
                <a:gd name="connsiteY11" fmla="*/ 95008 h 523250"/>
                <a:gd name="connsiteX12" fmla="*/ 580893 w 826947"/>
                <a:gd name="connsiteY12" fmla="*/ 1155 h 5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47" h="523250">
                  <a:moveTo>
                    <a:pt x="580893" y="1155"/>
                  </a:moveTo>
                  <a:cubicBezTo>
                    <a:pt x="610134" y="-4687"/>
                    <a:pt x="641792" y="12204"/>
                    <a:pt x="655014" y="38874"/>
                  </a:cubicBezTo>
                  <a:cubicBezTo>
                    <a:pt x="707776" y="130568"/>
                    <a:pt x="762954" y="221119"/>
                    <a:pt x="814064" y="313702"/>
                  </a:cubicBezTo>
                  <a:cubicBezTo>
                    <a:pt x="856528" y="403110"/>
                    <a:pt x="788636" y="518426"/>
                    <a:pt x="689214" y="522236"/>
                  </a:cubicBezTo>
                  <a:cubicBezTo>
                    <a:pt x="519612" y="523252"/>
                    <a:pt x="349883" y="523887"/>
                    <a:pt x="180281" y="522236"/>
                  </a:cubicBezTo>
                  <a:cubicBezTo>
                    <a:pt x="132985" y="521474"/>
                    <a:pt x="114042" y="471690"/>
                    <a:pt x="93445" y="437400"/>
                  </a:cubicBezTo>
                  <a:cubicBezTo>
                    <a:pt x="63695" y="378091"/>
                    <a:pt x="19960" y="325005"/>
                    <a:pt x="762" y="260870"/>
                  </a:cubicBezTo>
                  <a:cubicBezTo>
                    <a:pt x="-8392" y="203593"/>
                    <a:pt x="67128" y="164477"/>
                    <a:pt x="110863" y="200291"/>
                  </a:cubicBezTo>
                  <a:cubicBezTo>
                    <a:pt x="164007" y="251472"/>
                    <a:pt x="174941" y="338594"/>
                    <a:pt x="238383" y="379234"/>
                  </a:cubicBezTo>
                  <a:cubicBezTo>
                    <a:pt x="345433" y="389521"/>
                    <a:pt x="454136" y="379996"/>
                    <a:pt x="561822" y="383425"/>
                  </a:cubicBezTo>
                  <a:cubicBezTo>
                    <a:pt x="608863" y="391934"/>
                    <a:pt x="656031" y="342404"/>
                    <a:pt x="638741" y="296303"/>
                  </a:cubicBezTo>
                  <a:cubicBezTo>
                    <a:pt x="608355" y="225945"/>
                    <a:pt x="561695" y="163842"/>
                    <a:pt x="528512" y="95008"/>
                  </a:cubicBezTo>
                  <a:cubicBezTo>
                    <a:pt x="509314" y="56527"/>
                    <a:pt x="539319" y="6997"/>
                    <a:pt x="580893" y="1155"/>
                  </a:cubicBezTo>
                  <a:close/>
                </a:path>
              </a:pathLst>
            </a:custGeom>
            <a:grpFill/>
            <a:ln w="19050" cap="flat">
              <a:solidFill>
                <a:srgbClr val="FF0000"/>
              </a:solidFill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600"/>
            </a:p>
          </p:txBody>
        </p:sp>
      </p:grpSp>
      <p:sp>
        <p:nvSpPr>
          <p:cNvPr id="7" name="Text Box 2">
            <a:extLst>
              <a:ext uri="{FF2B5EF4-FFF2-40B4-BE49-F238E27FC236}">
                <a16:creationId xmlns:a16="http://schemas.microsoft.com/office/drawing/2014/main" id="{088A0DC4-9D24-38A1-839E-EF6125504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206" y="4671261"/>
            <a:ext cx="5317588" cy="79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1">
              <a:lnSpc>
                <a:spcPct val="107000"/>
              </a:lnSpc>
              <a:spcAft>
                <a:spcPts val="600"/>
              </a:spcAft>
            </a:pPr>
            <a:r>
              <a:rPr lang="en-US" sz="5400" dirty="0">
                <a:solidFill>
                  <a:schemeClr val="bg1"/>
                </a:solidFill>
                <a:effectLst/>
                <a:latin typeface="Gugi" pitchFamily="2" charset="-127"/>
                <a:ea typeface="Calibri" panose="020F0502020204030204" pitchFamily="34" charset="0"/>
                <a:cs typeface="B Nazanin" panose="00000400000000000000" pitchFamily="2" charset="-78"/>
              </a:rPr>
              <a:t>SHAYA</a:t>
            </a:r>
            <a:endParaRPr lang="en-US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3F9B7E57-8836-650A-925F-A7CB0B825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932" y="5547656"/>
            <a:ext cx="460013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0">
              <a:lnSpc>
                <a:spcPct val="107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  <a:effectLst/>
                <a:latin typeface="Gugi" pitchFamily="2" charset="-127"/>
                <a:ea typeface="Calibri" panose="020F0502020204030204" pitchFamily="34" charset="0"/>
                <a:cs typeface="B Nazanin" panose="00000400000000000000" pitchFamily="2" charset="-78"/>
              </a:rPr>
              <a:t>Innovative Talent Management solutions</a:t>
            </a:r>
            <a:endParaRPr lang="en-US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483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3"/>
          <p:cNvSpPr txBox="1">
            <a:spLocks noGrp="1"/>
          </p:cNvSpPr>
          <p:nvPr>
            <p:ph type="title"/>
          </p:nvPr>
        </p:nvSpPr>
        <p:spPr>
          <a:xfrm>
            <a:off x="7596554" y="2649000"/>
            <a:ext cx="4376770" cy="119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rtl="1"/>
            <a:r>
              <a:rPr lang="fa-IR" dirty="0">
                <a:latin typeface="IRANSans Medium" panose="02040503050201020203" pitchFamily="18" charset="-78"/>
                <a:cs typeface="IRANSans Medium" panose="02040503050201020203" pitchFamily="18" charset="-78"/>
              </a:rPr>
              <a:t>موضوع خدمات و محصولات:</a:t>
            </a:r>
            <a:endParaRPr dirty="0">
              <a:latin typeface="IRANSans Medium" panose="02040503050201020203" pitchFamily="18" charset="-78"/>
              <a:cs typeface="IRANSans Medium" panose="02040503050201020203" pitchFamily="18" charset="-78"/>
            </a:endParaRPr>
          </a:p>
        </p:txBody>
      </p:sp>
      <p:sp>
        <p:nvSpPr>
          <p:cNvPr id="321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319314" y="2061029"/>
            <a:ext cx="7277240" cy="296091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just" rtl="1">
              <a:lnSpc>
                <a:spcPct val="250000"/>
              </a:lnSpc>
              <a:buClr>
                <a:schemeClr val="dk1"/>
              </a:buClr>
              <a:buSzPts val="1100"/>
            </a:pPr>
            <a:r>
              <a:rPr lang="fa-IR" sz="2000" dirty="0">
                <a:latin typeface="IRANSansWeb Light" panose="02040503050201020203" pitchFamily="18" charset="-78"/>
                <a:cs typeface="IRANSansWeb Light" panose="02040503050201020203" pitchFamily="18" charset="-78"/>
              </a:rPr>
              <a:t>ارائه راهکارها و خدمات نوین مدیریت استعداد در زمینه تکنولوژی‌های منابع انسانی، ارزیابی و توسعه شایستگی‌های کارکنان سازمان‌ها با هدف استخدام، ارتقا، استعدادیابی و توسعه، مبتنی بر دانش روز و جدیدترین محصولات بین‌المللی.</a:t>
            </a:r>
            <a:endParaRPr sz="2000" dirty="0">
              <a:latin typeface="IRANSansWeb Light" panose="02040503050201020203" pitchFamily="18" charset="-78"/>
              <a:cs typeface="IRANSansWeb Light" panose="02040503050201020203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84"/>
          <p:cNvSpPr txBox="1">
            <a:spLocks noGrp="1"/>
          </p:cNvSpPr>
          <p:nvPr>
            <p:ph type="ctrTitle"/>
          </p:nvPr>
        </p:nvSpPr>
        <p:spPr>
          <a:xfrm>
            <a:off x="960000" y="226515"/>
            <a:ext cx="10272000" cy="54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a-IR" dirty="0"/>
              <a:t>اعضاء تیم</a:t>
            </a:r>
            <a:endParaRPr dirty="0"/>
          </a:p>
        </p:txBody>
      </p:sp>
      <p:sp>
        <p:nvSpPr>
          <p:cNvPr id="891" name="Google Shape;891;p84"/>
          <p:cNvSpPr txBox="1"/>
          <p:nvPr/>
        </p:nvSpPr>
        <p:spPr>
          <a:xfrm>
            <a:off x="9383803" y="864668"/>
            <a:ext cx="1747218" cy="411474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میلاد</a:t>
            </a:r>
            <a:r>
              <a:rPr lang="fa-IR" dirty="0">
                <a:solidFill>
                  <a:schemeClr val="lt1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rPr>
              <a:t> </a:t>
            </a:r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شمس</a:t>
            </a:r>
            <a:r>
              <a:rPr lang="fa-IR" dirty="0">
                <a:solidFill>
                  <a:schemeClr val="lt1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rPr>
              <a:t> </a:t>
            </a:r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زارع</a:t>
            </a:r>
            <a:endParaRPr kern="0" dirty="0">
              <a:solidFill>
                <a:srgbClr val="FFFFFF"/>
              </a:solidFill>
              <a:latin typeface="IRANSansWeb Light" panose="02040503050201020203" pitchFamily="18" charset="-78"/>
              <a:cs typeface="IRANSansWeb Light" panose="02040503050201020203" pitchFamily="18" charset="-78"/>
              <a:sym typeface="Fira Sans Extra Condensed Medium"/>
            </a:endParaRPr>
          </a:p>
        </p:txBody>
      </p:sp>
      <p:cxnSp>
        <p:nvCxnSpPr>
          <p:cNvPr id="893" name="Google Shape;893;p84"/>
          <p:cNvCxnSpPr>
            <a:cxnSpLocks/>
          </p:cNvCxnSpPr>
          <p:nvPr/>
        </p:nvCxnSpPr>
        <p:spPr>
          <a:xfrm>
            <a:off x="8955968" y="2254141"/>
            <a:ext cx="0" cy="653416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71D589F-422C-45B7-BF57-E229A1F156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r="8303"/>
          <a:stretch/>
        </p:blipFill>
        <p:spPr>
          <a:xfrm>
            <a:off x="9478240" y="1469312"/>
            <a:ext cx="1564895" cy="1506949"/>
          </a:xfrm>
          <a:prstGeom prst="rect">
            <a:avLst/>
          </a:prstGeom>
        </p:spPr>
      </p:pic>
      <p:sp>
        <p:nvSpPr>
          <p:cNvPr id="22" name="Google Shape;894;p84">
            <a:extLst>
              <a:ext uri="{FF2B5EF4-FFF2-40B4-BE49-F238E27FC236}">
                <a16:creationId xmlns:a16="http://schemas.microsoft.com/office/drawing/2014/main" id="{3F913D0D-48EC-4C7F-BE1B-7C36D17005A8}"/>
              </a:ext>
            </a:extLst>
          </p:cNvPr>
          <p:cNvSpPr txBox="1"/>
          <p:nvPr/>
        </p:nvSpPr>
        <p:spPr>
          <a:xfrm>
            <a:off x="8471878" y="3019314"/>
            <a:ext cx="3234739" cy="300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عضو هیات علمی دانشگاه تربیت مدرس/ رشته مدیریت منابع انسانی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مشاور پروژه‌های ارزیابی منابع انسانی / 8 سال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داور موقت دو مجله بین المللی</a:t>
            </a:r>
            <a:endParaRPr sz="1600" dirty="0">
              <a:solidFill>
                <a:schemeClr val="lt1"/>
              </a:solidFill>
              <a:latin typeface="IRANSansWebFaNum UltraLight" panose="020B0506030804020204" pitchFamily="34" charset="-78"/>
              <a:ea typeface="Roboto Slab"/>
              <a:cs typeface="IRANSansWebFaNum UltraLight" panose="020B0506030804020204" pitchFamily="34" charset="-78"/>
              <a:sym typeface="Roboto Slab"/>
            </a:endParaRPr>
          </a:p>
        </p:txBody>
      </p:sp>
      <p:sp>
        <p:nvSpPr>
          <p:cNvPr id="6" name="Google Shape;896;p84">
            <a:extLst>
              <a:ext uri="{FF2B5EF4-FFF2-40B4-BE49-F238E27FC236}">
                <a16:creationId xmlns:a16="http://schemas.microsoft.com/office/drawing/2014/main" id="{99518E46-FC51-9CA9-DC10-A7A2841F063A}"/>
              </a:ext>
            </a:extLst>
          </p:cNvPr>
          <p:cNvSpPr txBox="1"/>
          <p:nvPr/>
        </p:nvSpPr>
        <p:spPr>
          <a:xfrm>
            <a:off x="5517464" y="868511"/>
            <a:ext cx="1747218" cy="411474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1">
              <a:buClr>
                <a:srgbClr val="000000"/>
              </a:buClr>
            </a:pPr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حمیدرضا</a:t>
            </a:r>
            <a:r>
              <a:rPr lang="fa-IR" kern="0" dirty="0">
                <a:solidFill>
                  <a:srgbClr val="FFFFFF"/>
                </a:solidFill>
                <a:latin typeface="IRANSans Light" panose="02040503050201020203" pitchFamily="18" charset="-78"/>
                <a:cs typeface="IRANSans Light" panose="02040503050201020203" pitchFamily="18" charset="-78"/>
                <a:sym typeface="Fira Sans Extra Condensed Medium"/>
              </a:rPr>
              <a:t> </a:t>
            </a:r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یزدانی</a:t>
            </a:r>
            <a:endParaRPr kern="0" dirty="0">
              <a:solidFill>
                <a:srgbClr val="FFFFFF"/>
              </a:solidFill>
              <a:latin typeface="IRANSansWeb Light" panose="02040503050201020203" pitchFamily="18" charset="-78"/>
              <a:cs typeface="IRANSansWeb Light" panose="02040503050201020203" pitchFamily="18" charset="-78"/>
              <a:sym typeface="Fira Sans Extra Condensed Medium"/>
            </a:endParaRPr>
          </a:p>
        </p:txBody>
      </p:sp>
      <p:cxnSp>
        <p:nvCxnSpPr>
          <p:cNvPr id="7" name="Google Shape;897;p84">
            <a:extLst>
              <a:ext uri="{FF2B5EF4-FFF2-40B4-BE49-F238E27FC236}">
                <a16:creationId xmlns:a16="http://schemas.microsoft.com/office/drawing/2014/main" id="{ED504F02-9480-0B75-DB5B-0AEC5B0B5BE9}"/>
              </a:ext>
            </a:extLst>
          </p:cNvPr>
          <p:cNvCxnSpPr>
            <a:cxnSpLocks/>
          </p:cNvCxnSpPr>
          <p:nvPr/>
        </p:nvCxnSpPr>
        <p:spPr>
          <a:xfrm>
            <a:off x="5355369" y="2309890"/>
            <a:ext cx="0" cy="653416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EA6E5B8-B3D8-9477-EB96-F97FCB486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0931" y="1363489"/>
            <a:ext cx="1501323" cy="1544068"/>
          </a:xfrm>
          <a:prstGeom prst="rect">
            <a:avLst/>
          </a:prstGeom>
        </p:spPr>
      </p:pic>
      <p:sp>
        <p:nvSpPr>
          <p:cNvPr id="10" name="Google Shape;894;p84">
            <a:extLst>
              <a:ext uri="{FF2B5EF4-FFF2-40B4-BE49-F238E27FC236}">
                <a16:creationId xmlns:a16="http://schemas.microsoft.com/office/drawing/2014/main" id="{AD2D1408-3AA5-BEF6-C8E0-8FECC4EA3DF8}"/>
              </a:ext>
            </a:extLst>
          </p:cNvPr>
          <p:cNvSpPr txBox="1"/>
          <p:nvPr/>
        </p:nvSpPr>
        <p:spPr>
          <a:xfrm>
            <a:off x="4602913" y="3103044"/>
            <a:ext cx="3576319" cy="2834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عضو هیات علمی دانشگاه تهران / رشته مدیریت منابع انسانی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مدیر و مشاور </a:t>
            </a:r>
            <a:r>
              <a:rPr lang="fa-IR" sz="1600" dirty="0" err="1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پروژه‌های</a:t>
            </a: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 منابع انسانی / 15 سال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چهارمین استاد پراستناد رشته مدیریت </a:t>
            </a:r>
            <a:endParaRPr lang="en-US" sz="1600" dirty="0">
              <a:solidFill>
                <a:schemeClr val="lt1"/>
              </a:solidFill>
              <a:latin typeface="IRANSansWebFaNum UltraLight" panose="020B0506030804020204" pitchFamily="34" charset="-78"/>
              <a:ea typeface="Roboto Slab"/>
              <a:cs typeface="IRANSansWebFaNum UltraLight" panose="020B0506030804020204" pitchFamily="34" charset="-78"/>
              <a:sym typeface="Roboto Slab"/>
            </a:endParaRP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cs typeface="IRANSansWebFaNum UltraLight" panose="020B0506030804020204" pitchFamily="34" charset="-78"/>
                <a:sym typeface="Roboto Slab"/>
              </a:rPr>
              <a:t>مدیر طرح و برنامه دانشگاه تهران</a:t>
            </a:r>
            <a:endParaRPr sz="1600" dirty="0">
              <a:solidFill>
                <a:schemeClr val="lt1"/>
              </a:solidFill>
              <a:latin typeface="IRANSansWebFaNum UltraLight" panose="020B0506030804020204" pitchFamily="34" charset="-78"/>
              <a:cs typeface="IRANSansWebFaNum UltraLight" panose="020B0506030804020204" pitchFamily="34" charset="-78"/>
              <a:sym typeface="Roboto Slab"/>
            </a:endParaRPr>
          </a:p>
        </p:txBody>
      </p:sp>
      <p:sp>
        <p:nvSpPr>
          <p:cNvPr id="11" name="Google Shape;896;p84">
            <a:extLst>
              <a:ext uri="{FF2B5EF4-FFF2-40B4-BE49-F238E27FC236}">
                <a16:creationId xmlns:a16="http://schemas.microsoft.com/office/drawing/2014/main" id="{0EFD6F1D-00DF-722E-8D0F-D3434FAF2326}"/>
              </a:ext>
            </a:extLst>
          </p:cNvPr>
          <p:cNvSpPr txBox="1"/>
          <p:nvPr/>
        </p:nvSpPr>
        <p:spPr>
          <a:xfrm>
            <a:off x="1524029" y="864668"/>
            <a:ext cx="1747218" cy="411474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1">
              <a:buClr>
                <a:srgbClr val="000000"/>
              </a:buClr>
            </a:pPr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محمد افکانه</a:t>
            </a:r>
            <a:endParaRPr kern="0" dirty="0">
              <a:solidFill>
                <a:srgbClr val="FFFFFF"/>
              </a:solidFill>
              <a:latin typeface="IRANSansWeb Light" panose="02040503050201020203" pitchFamily="18" charset="-78"/>
              <a:cs typeface="IRANSansWeb Light" panose="02040503050201020203" pitchFamily="18" charset="-78"/>
              <a:sym typeface="Fira Sans Extra Condensed Medium"/>
            </a:endParaRPr>
          </a:p>
        </p:txBody>
      </p:sp>
      <p:cxnSp>
        <p:nvCxnSpPr>
          <p:cNvPr id="12" name="Google Shape;897;p84">
            <a:extLst>
              <a:ext uri="{FF2B5EF4-FFF2-40B4-BE49-F238E27FC236}">
                <a16:creationId xmlns:a16="http://schemas.microsoft.com/office/drawing/2014/main" id="{5073A08F-49EA-72E5-5546-49BBA2448CD9}"/>
              </a:ext>
            </a:extLst>
          </p:cNvPr>
          <p:cNvCxnSpPr>
            <a:cxnSpLocks/>
          </p:cNvCxnSpPr>
          <p:nvPr/>
        </p:nvCxnSpPr>
        <p:spPr>
          <a:xfrm>
            <a:off x="1346531" y="2296442"/>
            <a:ext cx="0" cy="653416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466D03E-D83D-5761-2D0B-2DCF6A06B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9654" y="1393838"/>
            <a:ext cx="1594174" cy="1569018"/>
          </a:xfrm>
          <a:prstGeom prst="rect">
            <a:avLst/>
          </a:prstGeom>
        </p:spPr>
      </p:pic>
      <p:sp>
        <p:nvSpPr>
          <p:cNvPr id="16" name="Google Shape;894;p84">
            <a:extLst>
              <a:ext uri="{FF2B5EF4-FFF2-40B4-BE49-F238E27FC236}">
                <a16:creationId xmlns:a16="http://schemas.microsoft.com/office/drawing/2014/main" id="{22E05BF5-E064-7C3A-9821-BD100C0BEAB5}"/>
              </a:ext>
            </a:extLst>
          </p:cNvPr>
          <p:cNvSpPr txBox="1"/>
          <p:nvPr/>
        </p:nvSpPr>
        <p:spPr>
          <a:xfrm>
            <a:off x="733948" y="3019314"/>
            <a:ext cx="3576319" cy="282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عضو هیات علمی دانشگاه شاهد / رشته مدیریت منابع انسانی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مدیر کل منابع انسانی وزارت عتف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مجری </a:t>
            </a:r>
            <a:r>
              <a:rPr lang="fa-IR" sz="1600" dirty="0" err="1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پروژه‌های</a:t>
            </a: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 کانون ارزیابی شایستگی مدیران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84"/>
          <p:cNvSpPr txBox="1">
            <a:spLocks noGrp="1"/>
          </p:cNvSpPr>
          <p:nvPr>
            <p:ph type="ctrTitle"/>
          </p:nvPr>
        </p:nvSpPr>
        <p:spPr>
          <a:xfrm>
            <a:off x="960000" y="182972"/>
            <a:ext cx="10272000" cy="54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rtl="1"/>
            <a:r>
              <a:rPr lang="fa-IR" dirty="0"/>
              <a:t>اعضاء تیم</a:t>
            </a:r>
            <a:endParaRPr dirty="0"/>
          </a:p>
        </p:txBody>
      </p:sp>
      <p:sp>
        <p:nvSpPr>
          <p:cNvPr id="23" name="Google Shape;891;p84">
            <a:extLst>
              <a:ext uri="{FF2B5EF4-FFF2-40B4-BE49-F238E27FC236}">
                <a16:creationId xmlns:a16="http://schemas.microsoft.com/office/drawing/2014/main" id="{98E778C5-186E-453B-A203-8512240D909B}"/>
              </a:ext>
            </a:extLst>
          </p:cNvPr>
          <p:cNvSpPr txBox="1"/>
          <p:nvPr/>
        </p:nvSpPr>
        <p:spPr>
          <a:xfrm>
            <a:off x="9299678" y="877755"/>
            <a:ext cx="1771596" cy="51639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مهدی</a:t>
            </a:r>
            <a:r>
              <a:rPr lang="fa-IR" kern="0" dirty="0">
                <a:solidFill>
                  <a:srgbClr val="FFFFFF"/>
                </a:solidFill>
                <a:latin typeface="IRANSans Light" panose="02040503050201020203" pitchFamily="18" charset="-78"/>
                <a:cs typeface="IRANSans Light" panose="02040503050201020203" pitchFamily="18" charset="-78"/>
                <a:sym typeface="Fira Sans Extra Condensed Medium"/>
              </a:rPr>
              <a:t> </a:t>
            </a:r>
            <a:r>
              <a:rPr lang="fa-IR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نادی</a:t>
            </a:r>
            <a:endParaRPr kern="0" dirty="0">
              <a:solidFill>
                <a:srgbClr val="FFFFFF"/>
              </a:solidFill>
              <a:latin typeface="IRANSansWeb Light" panose="02040503050201020203" pitchFamily="18" charset="-78"/>
              <a:cs typeface="IRANSansWeb Light" panose="02040503050201020203" pitchFamily="18" charset="-78"/>
              <a:sym typeface="Fira Sans Extra Condensed Medium"/>
            </a:endParaRPr>
          </a:p>
        </p:txBody>
      </p:sp>
      <p:cxnSp>
        <p:nvCxnSpPr>
          <p:cNvPr id="24" name="Google Shape;893;p84">
            <a:extLst>
              <a:ext uri="{FF2B5EF4-FFF2-40B4-BE49-F238E27FC236}">
                <a16:creationId xmlns:a16="http://schemas.microsoft.com/office/drawing/2014/main" id="{A7D0C5B4-5832-4FF8-8892-40C768D22A26}"/>
              </a:ext>
            </a:extLst>
          </p:cNvPr>
          <p:cNvCxnSpPr>
            <a:cxnSpLocks/>
          </p:cNvCxnSpPr>
          <p:nvPr/>
        </p:nvCxnSpPr>
        <p:spPr>
          <a:xfrm>
            <a:off x="9146087" y="2659197"/>
            <a:ext cx="0" cy="71849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Google Shape;894;p84">
            <a:extLst>
              <a:ext uri="{FF2B5EF4-FFF2-40B4-BE49-F238E27FC236}">
                <a16:creationId xmlns:a16="http://schemas.microsoft.com/office/drawing/2014/main" id="{7259DAC8-C89E-4BB8-9A4F-6965ED97FE95}"/>
              </a:ext>
            </a:extLst>
          </p:cNvPr>
          <p:cNvSpPr txBox="1"/>
          <p:nvPr/>
        </p:nvSpPr>
        <p:spPr>
          <a:xfrm>
            <a:off x="8398256" y="3429001"/>
            <a:ext cx="3344432" cy="256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دکتری آمار و </a:t>
            </a:r>
            <a:r>
              <a:rPr lang="fa-IR" sz="1600" dirty="0" err="1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روانسنجی</a:t>
            </a: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 / دانشگاه </a:t>
            </a:r>
            <a:r>
              <a:rPr lang="en-US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California</a:t>
            </a:r>
            <a:endParaRPr lang="fa-IR" sz="1600" dirty="0">
              <a:solidFill>
                <a:schemeClr val="lt1"/>
              </a:solidFill>
              <a:latin typeface="IRANSansWebFaNum UltraLight" panose="020B0506030804020204" pitchFamily="34" charset="-78"/>
              <a:ea typeface="Roboto Slab"/>
              <a:cs typeface="IRANSansWebFaNum UltraLight" panose="020B0506030804020204" pitchFamily="34" charset="-78"/>
              <a:sym typeface="Roboto Slab"/>
            </a:endParaRP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تحلیلگر داده در حوزه مدیریت و سازمانی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35A13D-38AA-46E1-9DCD-87E7A9107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810" y="1524119"/>
            <a:ext cx="1494403" cy="1853572"/>
          </a:xfrm>
          <a:prstGeom prst="rect">
            <a:avLst/>
          </a:prstGeom>
        </p:spPr>
      </p:pic>
      <p:sp>
        <p:nvSpPr>
          <p:cNvPr id="18" name="Google Shape;894;p84">
            <a:extLst>
              <a:ext uri="{FF2B5EF4-FFF2-40B4-BE49-F238E27FC236}">
                <a16:creationId xmlns:a16="http://schemas.microsoft.com/office/drawing/2014/main" id="{58CCCF34-C752-45DE-A0B8-48D1CB90055D}"/>
              </a:ext>
            </a:extLst>
          </p:cNvPr>
          <p:cNvSpPr txBox="1"/>
          <p:nvPr/>
        </p:nvSpPr>
        <p:spPr>
          <a:xfrm>
            <a:off x="4473982" y="3512913"/>
            <a:ext cx="3613208" cy="24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عضو هیات علمی  دانشگاه تهران / رشته مدیریت آموزشی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12 سال فعالیت در ارزیابی و توسعه منابع انسانی</a:t>
            </a:r>
          </a:p>
        </p:txBody>
      </p:sp>
      <p:sp>
        <p:nvSpPr>
          <p:cNvPr id="19" name="Google Shape;896;p84">
            <a:extLst>
              <a:ext uri="{FF2B5EF4-FFF2-40B4-BE49-F238E27FC236}">
                <a16:creationId xmlns:a16="http://schemas.microsoft.com/office/drawing/2014/main" id="{B490FECA-C0BE-46D5-8586-4A36940C9EAC}"/>
              </a:ext>
            </a:extLst>
          </p:cNvPr>
          <p:cNvSpPr txBox="1"/>
          <p:nvPr/>
        </p:nvSpPr>
        <p:spPr>
          <a:xfrm>
            <a:off x="5494259" y="880552"/>
            <a:ext cx="1996618" cy="51639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1">
              <a:buClr>
                <a:srgbClr val="000000"/>
              </a:buClr>
            </a:pPr>
            <a:r>
              <a:rPr lang="fa-IR" sz="1600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حامد حسینی ضرابی</a:t>
            </a:r>
            <a:endParaRPr sz="1600" kern="0" dirty="0">
              <a:solidFill>
                <a:srgbClr val="FFFFFF"/>
              </a:solidFill>
              <a:latin typeface="IRANSansWeb Light" panose="02040503050201020203" pitchFamily="18" charset="-78"/>
              <a:cs typeface="IRANSansWeb Light" panose="02040503050201020203" pitchFamily="18" charset="-78"/>
              <a:sym typeface="Fira Sans Extra Condensed Medium"/>
            </a:endParaRPr>
          </a:p>
        </p:txBody>
      </p:sp>
      <p:cxnSp>
        <p:nvCxnSpPr>
          <p:cNvPr id="20" name="Google Shape;897;p84">
            <a:extLst>
              <a:ext uri="{FF2B5EF4-FFF2-40B4-BE49-F238E27FC236}">
                <a16:creationId xmlns:a16="http://schemas.microsoft.com/office/drawing/2014/main" id="{6B40B7D8-632A-42E2-ADCF-01FFD07D9D0C}"/>
              </a:ext>
            </a:extLst>
          </p:cNvPr>
          <p:cNvCxnSpPr>
            <a:cxnSpLocks/>
          </p:cNvCxnSpPr>
          <p:nvPr/>
        </p:nvCxnSpPr>
        <p:spPr>
          <a:xfrm>
            <a:off x="5582451" y="2626594"/>
            <a:ext cx="0" cy="71849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74F5D088-AC51-483F-9956-D825C6A942F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38094" y="1576355"/>
            <a:ext cx="1384870" cy="169502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</p:pic>
      <p:sp>
        <p:nvSpPr>
          <p:cNvPr id="13" name="Google Shape;898;p84">
            <a:extLst>
              <a:ext uri="{FF2B5EF4-FFF2-40B4-BE49-F238E27FC236}">
                <a16:creationId xmlns:a16="http://schemas.microsoft.com/office/drawing/2014/main" id="{D530801E-1D35-40B9-80E2-BB0D7465617F}"/>
              </a:ext>
            </a:extLst>
          </p:cNvPr>
          <p:cNvSpPr/>
          <p:nvPr/>
        </p:nvSpPr>
        <p:spPr>
          <a:xfrm>
            <a:off x="5827773" y="1566435"/>
            <a:ext cx="1384870" cy="1732229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14" name="Google Shape;898;p84">
            <a:extLst>
              <a:ext uri="{FF2B5EF4-FFF2-40B4-BE49-F238E27FC236}">
                <a16:creationId xmlns:a16="http://schemas.microsoft.com/office/drawing/2014/main" id="{A1AD9616-88C6-4852-B6C9-7FD2CE1BDF8D}"/>
              </a:ext>
            </a:extLst>
          </p:cNvPr>
          <p:cNvSpPr/>
          <p:nvPr/>
        </p:nvSpPr>
        <p:spPr>
          <a:xfrm>
            <a:off x="9438275" y="1527997"/>
            <a:ext cx="1494402" cy="1849694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latin typeface="IRANSansWebFaNum Medium" panose="020B0506030804020204" pitchFamily="34" charset="-78"/>
            </a:endParaRPr>
          </a:p>
        </p:txBody>
      </p:sp>
      <p:sp>
        <p:nvSpPr>
          <p:cNvPr id="4" name="Google Shape;891;p84">
            <a:extLst>
              <a:ext uri="{FF2B5EF4-FFF2-40B4-BE49-F238E27FC236}">
                <a16:creationId xmlns:a16="http://schemas.microsoft.com/office/drawing/2014/main" id="{40128BB9-A4DB-01C8-95D7-48BA08AD0DAF}"/>
              </a:ext>
            </a:extLst>
          </p:cNvPr>
          <p:cNvSpPr txBox="1"/>
          <p:nvPr/>
        </p:nvSpPr>
        <p:spPr>
          <a:xfrm>
            <a:off x="1644572" y="888819"/>
            <a:ext cx="2040886" cy="425508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fa-IR" sz="1600" kern="0" dirty="0">
                <a:solidFill>
                  <a:srgbClr val="FFFFFF"/>
                </a:solidFill>
                <a:latin typeface="IRANSansWeb Light" panose="02040503050201020203" pitchFamily="18" charset="-78"/>
                <a:cs typeface="IRANSansWeb Light" panose="02040503050201020203" pitchFamily="18" charset="-78"/>
                <a:sym typeface="Fira Sans Extra Condensed Medium"/>
              </a:rPr>
              <a:t>اسماعیل شعبانی</a:t>
            </a:r>
            <a:endParaRPr sz="1600" kern="0" dirty="0">
              <a:solidFill>
                <a:srgbClr val="FFFFFF"/>
              </a:solidFill>
              <a:latin typeface="IRANSansWeb Light" panose="02040503050201020203" pitchFamily="18" charset="-78"/>
              <a:cs typeface="IRANSansWeb Light" panose="02040503050201020203" pitchFamily="18" charset="-78"/>
              <a:sym typeface="Fira Sans Extra Condensed Medium"/>
            </a:endParaRPr>
          </a:p>
        </p:txBody>
      </p:sp>
      <p:cxnSp>
        <p:nvCxnSpPr>
          <p:cNvPr id="5" name="Google Shape;893;p84">
            <a:extLst>
              <a:ext uri="{FF2B5EF4-FFF2-40B4-BE49-F238E27FC236}">
                <a16:creationId xmlns:a16="http://schemas.microsoft.com/office/drawing/2014/main" id="{01CA0344-3E08-FD8F-D7ED-240647C20BE6}"/>
              </a:ext>
            </a:extLst>
          </p:cNvPr>
          <p:cNvCxnSpPr>
            <a:cxnSpLocks/>
          </p:cNvCxnSpPr>
          <p:nvPr/>
        </p:nvCxnSpPr>
        <p:spPr>
          <a:xfrm>
            <a:off x="1647464" y="2626594"/>
            <a:ext cx="0" cy="67207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79312B9-9574-5EFD-9827-09B0A96760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7469" y="1746801"/>
            <a:ext cx="1686473" cy="1408001"/>
          </a:xfrm>
          <a:prstGeom prst="rect">
            <a:avLst/>
          </a:prstGeom>
        </p:spPr>
      </p:pic>
      <p:sp>
        <p:nvSpPr>
          <p:cNvPr id="8" name="Google Shape;894;p84">
            <a:extLst>
              <a:ext uri="{FF2B5EF4-FFF2-40B4-BE49-F238E27FC236}">
                <a16:creationId xmlns:a16="http://schemas.microsoft.com/office/drawing/2014/main" id="{5C6A51B5-81BE-8435-E403-ECFEC5990AE6}"/>
              </a:ext>
            </a:extLst>
          </p:cNvPr>
          <p:cNvSpPr txBox="1"/>
          <p:nvPr/>
        </p:nvSpPr>
        <p:spPr>
          <a:xfrm>
            <a:off x="569637" y="3381414"/>
            <a:ext cx="3904346" cy="261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 دکتری مدیریت / دانشگاه تهران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مدیر،مشاور و مدرس در حوزه منابع انسانی / از سال 1388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chemeClr val="lt1"/>
                </a:solidFill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مدیر محصول سامانه معماری مشاغل شرکت شایا</a:t>
            </a:r>
          </a:p>
        </p:txBody>
      </p:sp>
    </p:spTree>
    <p:extLst>
      <p:ext uri="{BB962C8B-B14F-4D97-AF65-F5344CB8AC3E}">
        <p14:creationId xmlns:p14="http://schemas.microsoft.com/office/powerpoint/2010/main" val="4092556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84"/>
          <p:cNvSpPr txBox="1">
            <a:spLocks noGrp="1"/>
          </p:cNvSpPr>
          <p:nvPr>
            <p:ph type="ctrTitle"/>
          </p:nvPr>
        </p:nvSpPr>
        <p:spPr>
          <a:xfrm>
            <a:off x="960000" y="226515"/>
            <a:ext cx="10272000" cy="54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a-IR" dirty="0"/>
              <a:t>همکاران و مشاوران</a:t>
            </a:r>
            <a:endParaRPr dirty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D881C02-BCEE-4270-9A9F-F10492DD6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083684"/>
              </p:ext>
            </p:extLst>
          </p:nvPr>
        </p:nvGraphicFramePr>
        <p:xfrm>
          <a:off x="1349829" y="972458"/>
          <a:ext cx="10271999" cy="540427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56079">
                  <a:extLst>
                    <a:ext uri="{9D8B030D-6E8A-4147-A177-3AD203B41FA5}">
                      <a16:colId xmlns:a16="http://schemas.microsoft.com/office/drawing/2014/main" val="1623240929"/>
                    </a:ext>
                  </a:extLst>
                </a:gridCol>
                <a:gridCol w="6147581">
                  <a:extLst>
                    <a:ext uri="{9D8B030D-6E8A-4147-A177-3AD203B41FA5}">
                      <a16:colId xmlns:a16="http://schemas.microsoft.com/office/drawing/2014/main" val="498708675"/>
                    </a:ext>
                  </a:extLst>
                </a:gridCol>
                <a:gridCol w="2168339">
                  <a:extLst>
                    <a:ext uri="{9D8B030D-6E8A-4147-A177-3AD203B41FA5}">
                      <a16:colId xmlns:a16="http://schemas.microsoft.com/office/drawing/2014/main" val="1848037535"/>
                    </a:ext>
                  </a:extLst>
                </a:gridCol>
              </a:tblGrid>
              <a:tr h="603124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مهندس </a:t>
                      </a:r>
                      <a:r>
                        <a:rPr lang="fa-IR" sz="1600" dirty="0" err="1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نرم‌افزار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ارشد هوش مصنوعی / دانشگاه خوارزمی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B Titr" panose="00000700000000000000" pitchFamily="2" charset="-78"/>
                        </a:rPr>
                        <a:t>علیرضا نعمتی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584579"/>
                  </a:ext>
                </a:extLst>
              </a:tr>
              <a:tr h="523184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مهندس </a:t>
                      </a:r>
                      <a:r>
                        <a:rPr lang="fa-IR" sz="1600" dirty="0" err="1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نرم‌افزار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ارشد هوش مصنوعی / دانشگاه امیرکبیر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B Titr" panose="00000700000000000000" pitchFamily="2" charset="-78"/>
                        </a:rPr>
                        <a:t>محمد جواد نجفی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0026820"/>
                  </a:ext>
                </a:extLst>
              </a:tr>
              <a:tr h="534573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مهندس </a:t>
                      </a:r>
                      <a:r>
                        <a:rPr lang="fa-IR" sz="1600" dirty="0" err="1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نرم‌افزار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ارشد هوش مصنوعی / دانشگاه خواجه نصیر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B Titr" panose="00000700000000000000" pitchFamily="2" charset="-78"/>
                        </a:rPr>
                        <a:t>امیرحسین مویدی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3302236"/>
                  </a:ext>
                </a:extLst>
              </a:tr>
              <a:tr h="534573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مهندس </a:t>
                      </a:r>
                      <a:r>
                        <a:rPr lang="fa-IR" sz="1600" dirty="0" err="1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نرم‌افزار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ارشد مهندسی فیزیک / دانشگاه امیرکبیر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سحر اسلامی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4539828"/>
                  </a:ext>
                </a:extLst>
              </a:tr>
              <a:tr h="534573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ea typeface="Roboto Slab"/>
                          <a:cs typeface="IRANSansWebFaNum Medium" panose="020B0506030804020204" pitchFamily="34" charset="-78"/>
                          <a:sym typeface="Roboto Slab"/>
                        </a:rPr>
                        <a:t>مشاور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ea typeface="Roboto Slab"/>
                          <a:cs typeface="IRANSansWebFaNum Medium" panose="020B0506030804020204" pitchFamily="34" charset="-78"/>
                          <a:sym typeface="Roboto Slab"/>
                        </a:rPr>
                        <a:t>دکتری روانشناسی / دانشگاه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ea typeface="Roboto Slab"/>
                          <a:cs typeface="IRANSansWebFaNum Medium" panose="020B0506030804020204" pitchFamily="34" charset="-78"/>
                          <a:sym typeface="Roboto Slab"/>
                        </a:rPr>
                        <a:t>Cornell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UltraLight" panose="020B0506030804020204" pitchFamily="34" charset="-78"/>
                          <a:ea typeface="Roboto Slab"/>
                          <a:cs typeface="B Titr" panose="00000700000000000000" pitchFamily="2" charset="-78"/>
                          <a:sym typeface="Roboto Slab"/>
                        </a:rPr>
                        <a:t>آرزو سلیمانی 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1132565"/>
                  </a:ext>
                </a:extLst>
              </a:tr>
              <a:tr h="534572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مشاور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دکتری سنجش و </a:t>
                      </a:r>
                      <a:r>
                        <a:rPr lang="fa-IR" sz="1600" dirty="0" err="1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اندازه‌گیری</a:t>
                      </a:r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 آموزشی / دانشگاه تهران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B Titr" panose="00000700000000000000" pitchFamily="2" charset="-78"/>
                        </a:rPr>
                        <a:t>سیده هدی ناجی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2814998"/>
                  </a:ext>
                </a:extLst>
              </a:tr>
              <a:tr h="474754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ea typeface="Roboto Slab"/>
                          <a:cs typeface="IRANSansWebFaNum Medium" panose="020B0506030804020204" pitchFamily="34" charset="-78"/>
                          <a:sym typeface="Roboto Slab"/>
                        </a:rPr>
                        <a:t>مشاور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دکتری روانشناسی / دانشگاه اصفهان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B Titr" panose="00000700000000000000" pitchFamily="2" charset="-78"/>
                        </a:rPr>
                        <a:t>مریم اخباری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8235423"/>
                  </a:ext>
                </a:extLst>
              </a:tr>
              <a:tr h="474754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مشاور 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دکتری روانشناسی صنعتی سازمانی / دانشگاه شهید چمران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کیمیا طوسی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7416059"/>
                  </a:ext>
                </a:extLst>
              </a:tr>
              <a:tr h="595085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مشاور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دکتری مدیریت منابع انسانی / دانشگاه علامه طباطبائی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B Titr" panose="00000700000000000000" pitchFamily="2" charset="-78"/>
                        </a:rPr>
                        <a:t>جلال نیک پیمان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2792258"/>
                  </a:ext>
                </a:extLst>
              </a:tr>
              <a:tr h="595085"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مشاور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latin typeface="IRANSansWebFaNum Medium" panose="020B0506030804020204" pitchFamily="34" charset="-78"/>
                          <a:cs typeface="IRANSansWebFaNum Medium" panose="020B0506030804020204" pitchFamily="34" charset="-78"/>
                        </a:rPr>
                        <a:t>دکتری مدیریت صنعتی / دانشگاه علامه طباطبائی</a:t>
                      </a:r>
                      <a:endParaRPr lang="en-US" sz="1600" dirty="0">
                        <a:solidFill>
                          <a:schemeClr val="tx1"/>
                        </a:solidFill>
                        <a:latin typeface="IRANSansWebFaNum Medium" panose="020B0506030804020204" pitchFamily="34" charset="-78"/>
                        <a:cs typeface="IRANSansWebFaNum Medium" panose="020B0506030804020204" pitchFamily="34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سیدعلی ایازی</a:t>
                      </a:r>
                      <a:endParaRPr lang="en-US" sz="16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4741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023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59E0E9-3447-4972-BDEA-A8E067F03D19}"/>
              </a:ext>
            </a:extLst>
          </p:cNvPr>
          <p:cNvSpPr/>
          <p:nvPr/>
        </p:nvSpPr>
        <p:spPr>
          <a:xfrm>
            <a:off x="3518543" y="549317"/>
            <a:ext cx="5154915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مجوزها ،افتخارات و استانداردها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0A2604-2689-5D2C-C466-B0C1D2EB7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8" b="19190"/>
          <a:stretch/>
        </p:blipFill>
        <p:spPr>
          <a:xfrm>
            <a:off x="7891976" y="1195298"/>
            <a:ext cx="3892062" cy="1020839"/>
          </a:xfrm>
          <a:prstGeom prst="rect">
            <a:avLst/>
          </a:prstGeom>
        </p:spPr>
      </p:pic>
      <p:sp>
        <p:nvSpPr>
          <p:cNvPr id="5" name="Google Shape;894;p84">
            <a:extLst>
              <a:ext uri="{FF2B5EF4-FFF2-40B4-BE49-F238E27FC236}">
                <a16:creationId xmlns:a16="http://schemas.microsoft.com/office/drawing/2014/main" id="{19FD5E4F-1FDA-5258-96A9-6FE90203433E}"/>
              </a:ext>
            </a:extLst>
          </p:cNvPr>
          <p:cNvSpPr txBox="1"/>
          <p:nvPr/>
        </p:nvSpPr>
        <p:spPr>
          <a:xfrm>
            <a:off x="7813551" y="2320538"/>
            <a:ext cx="3688352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مستقر در پارک علم و فناوری دانشگاه تهران بعنوان شرکت فناور.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F70748-002A-8F7F-5163-89FD046DF8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t="9363" r="5799"/>
          <a:stretch/>
        </p:blipFill>
        <p:spPr>
          <a:xfrm>
            <a:off x="4658991" y="1052083"/>
            <a:ext cx="1863730" cy="1419368"/>
          </a:xfrm>
          <a:prstGeom prst="rect">
            <a:avLst/>
          </a:prstGeom>
        </p:spPr>
      </p:pic>
      <p:sp>
        <p:nvSpPr>
          <p:cNvPr id="13" name="Google Shape;894;p84">
            <a:extLst>
              <a:ext uri="{FF2B5EF4-FFF2-40B4-BE49-F238E27FC236}">
                <a16:creationId xmlns:a16="http://schemas.microsoft.com/office/drawing/2014/main" id="{70C39136-FCBB-DC4E-A341-03F974586D09}"/>
              </a:ext>
            </a:extLst>
          </p:cNvPr>
          <p:cNvSpPr txBox="1"/>
          <p:nvPr/>
        </p:nvSpPr>
        <p:spPr>
          <a:xfrm>
            <a:off x="3518542" y="2320538"/>
            <a:ext cx="3516023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مجوز کانون ارزیابی از سازمان اداری و استخدامی کشور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3D7455-8B21-CB93-647F-D4FC187F0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6" t="13161" r="16410" b="15727"/>
          <a:stretch/>
        </p:blipFill>
        <p:spPr>
          <a:xfrm>
            <a:off x="88770" y="856972"/>
            <a:ext cx="3113582" cy="1809590"/>
          </a:xfrm>
          <a:prstGeom prst="rect">
            <a:avLst/>
          </a:prstGeom>
        </p:spPr>
      </p:pic>
      <p:sp>
        <p:nvSpPr>
          <p:cNvPr id="16" name="Google Shape;894;p84">
            <a:extLst>
              <a:ext uri="{FF2B5EF4-FFF2-40B4-BE49-F238E27FC236}">
                <a16:creationId xmlns:a16="http://schemas.microsoft.com/office/drawing/2014/main" id="{9E3E114E-6A0B-D3EB-9741-3C13BF28F01F}"/>
              </a:ext>
            </a:extLst>
          </p:cNvPr>
          <p:cNvSpPr txBox="1"/>
          <p:nvPr/>
        </p:nvSpPr>
        <p:spPr>
          <a:xfrm>
            <a:off x="-75905" y="2471451"/>
            <a:ext cx="3516023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1600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پروانه مشاوره و خدمات روانشناسی عمومی و صنعتی-سازمانی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B5CE32-371B-55FD-1D25-32BD853D9D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761" y="3681314"/>
            <a:ext cx="2741277" cy="1504892"/>
          </a:xfrm>
          <a:prstGeom prst="rect">
            <a:avLst/>
          </a:prstGeom>
        </p:spPr>
      </p:pic>
      <p:sp>
        <p:nvSpPr>
          <p:cNvPr id="19" name="Google Shape;894;p84">
            <a:extLst>
              <a:ext uri="{FF2B5EF4-FFF2-40B4-BE49-F238E27FC236}">
                <a16:creationId xmlns:a16="http://schemas.microsoft.com/office/drawing/2014/main" id="{8E5FA206-1B61-F86D-4DF5-2FB0C539CEDC}"/>
              </a:ext>
            </a:extLst>
          </p:cNvPr>
          <p:cNvSpPr txBox="1"/>
          <p:nvPr/>
        </p:nvSpPr>
        <p:spPr>
          <a:xfrm>
            <a:off x="8285871" y="5131732"/>
            <a:ext cx="3498167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استاندارد کمیسیون </a:t>
            </a:r>
            <a:r>
              <a:rPr lang="fa-IR" dirty="0" err="1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بین‌المللی</a:t>
            </a: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 تست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41BECEE-05B1-519A-B13A-2D0C06D5F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8" y="3658532"/>
            <a:ext cx="2794000" cy="1473200"/>
          </a:xfrm>
          <a:prstGeom prst="rect">
            <a:avLst/>
          </a:prstGeom>
        </p:spPr>
      </p:pic>
      <p:sp>
        <p:nvSpPr>
          <p:cNvPr id="22" name="Google Shape;894;p84">
            <a:extLst>
              <a:ext uri="{FF2B5EF4-FFF2-40B4-BE49-F238E27FC236}">
                <a16:creationId xmlns:a16="http://schemas.microsoft.com/office/drawing/2014/main" id="{17985556-BA09-E3E4-F8E7-32FB087E2882}"/>
              </a:ext>
            </a:extLst>
          </p:cNvPr>
          <p:cNvSpPr txBox="1"/>
          <p:nvPr/>
        </p:nvSpPr>
        <p:spPr>
          <a:xfrm>
            <a:off x="5214258" y="5101512"/>
            <a:ext cx="2794000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استاندارد کانون ارزیابی انجمن روانشناسی بریتانیا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2A2BE9-E50D-452B-1D57-DCCD023795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3" t="8010" r="33184" b="43883"/>
          <a:stretch/>
        </p:blipFill>
        <p:spPr>
          <a:xfrm>
            <a:off x="3189369" y="3518115"/>
            <a:ext cx="1707273" cy="1803573"/>
          </a:xfrm>
          <a:prstGeom prst="rect">
            <a:avLst/>
          </a:prstGeom>
        </p:spPr>
      </p:pic>
      <p:sp>
        <p:nvSpPr>
          <p:cNvPr id="25" name="Google Shape;894;p84">
            <a:extLst>
              <a:ext uri="{FF2B5EF4-FFF2-40B4-BE49-F238E27FC236}">
                <a16:creationId xmlns:a16="http://schemas.microsoft.com/office/drawing/2014/main" id="{818B63F6-CAFD-5CC9-6312-3A93C5D4EC39}"/>
              </a:ext>
            </a:extLst>
          </p:cNvPr>
          <p:cNvSpPr txBox="1"/>
          <p:nvPr/>
        </p:nvSpPr>
        <p:spPr>
          <a:xfrm>
            <a:off x="2554920" y="5131732"/>
            <a:ext cx="2520532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ایزو 10667 خدمات ارزیابی افراد در </a:t>
            </a:r>
            <a:r>
              <a:rPr lang="fa-IR" dirty="0" err="1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سازمان‌ها</a:t>
            </a:r>
            <a:endParaRPr lang="fa-IR" dirty="0">
              <a:latin typeface="IRANSansWebFaNum UltraLight" panose="020B0506030804020204" pitchFamily="34" charset="-78"/>
              <a:ea typeface="Roboto Slab"/>
              <a:cs typeface="IRANSansWebFaNum UltraLight" panose="020B0506030804020204" pitchFamily="34" charset="-78"/>
              <a:sym typeface="Roboto Slab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4440756-691B-19AE-16D8-E7C4D73206F5}"/>
              </a:ext>
            </a:extLst>
          </p:cNvPr>
          <p:cNvCxnSpPr/>
          <p:nvPr/>
        </p:nvCxnSpPr>
        <p:spPr>
          <a:xfrm flipH="1">
            <a:off x="88770" y="3433698"/>
            <a:ext cx="1169526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79E79BF-5BF5-CAB6-5A0B-9139B56D5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2" y="3624443"/>
            <a:ext cx="1805438" cy="1805438"/>
          </a:xfrm>
          <a:prstGeom prst="rect">
            <a:avLst/>
          </a:prstGeom>
        </p:spPr>
      </p:pic>
      <p:sp>
        <p:nvSpPr>
          <p:cNvPr id="7" name="Google Shape;894;p84">
            <a:extLst>
              <a:ext uri="{FF2B5EF4-FFF2-40B4-BE49-F238E27FC236}">
                <a16:creationId xmlns:a16="http://schemas.microsoft.com/office/drawing/2014/main" id="{50738895-DE25-3360-B0E8-4F084D2237D9}"/>
              </a:ext>
            </a:extLst>
          </p:cNvPr>
          <p:cNvSpPr txBox="1"/>
          <p:nvPr/>
        </p:nvSpPr>
        <p:spPr>
          <a:xfrm>
            <a:off x="-104418" y="5289714"/>
            <a:ext cx="2520532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>
                <a:latin typeface="IRANSansWebFaNum UltraLight" panose="020B0506030804020204" pitchFamily="34" charset="-78"/>
                <a:ea typeface="Roboto Slab"/>
                <a:cs typeface="IRANSansWebFaNum UltraLight" panose="020B0506030804020204" pitchFamily="34" charset="-78"/>
                <a:sym typeface="Roboto Slab"/>
              </a:rPr>
              <a:t>فدراسیون بین‌المللی کوچینگ</a:t>
            </a:r>
          </a:p>
        </p:txBody>
      </p:sp>
    </p:spTree>
    <p:extLst>
      <p:ext uri="{BB962C8B-B14F-4D97-AF65-F5344CB8AC3E}">
        <p14:creationId xmlns:p14="http://schemas.microsoft.com/office/powerpoint/2010/main" val="966520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59E0E9-3447-4972-BDEA-A8E067F03D19}"/>
              </a:ext>
            </a:extLst>
          </p:cNvPr>
          <p:cNvSpPr/>
          <p:nvPr/>
        </p:nvSpPr>
        <p:spPr>
          <a:xfrm>
            <a:off x="3518543" y="549317"/>
            <a:ext cx="5154915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مشتریان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F70748-002A-8F7F-5163-89FD046DF8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t="9363" r="5799"/>
          <a:stretch/>
        </p:blipFill>
        <p:spPr>
          <a:xfrm>
            <a:off x="7522428" y="3869341"/>
            <a:ext cx="1580640" cy="1203775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4440756-691B-19AE-16D8-E7C4D73206F5}"/>
              </a:ext>
            </a:extLst>
          </p:cNvPr>
          <p:cNvCxnSpPr/>
          <p:nvPr/>
        </p:nvCxnSpPr>
        <p:spPr>
          <a:xfrm flipH="1">
            <a:off x="88770" y="3433698"/>
            <a:ext cx="1169526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01CB6B1-26D8-F220-F03C-B9D8E99881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0" t="10965" r="23967" b="23038"/>
          <a:stretch/>
        </p:blipFill>
        <p:spPr>
          <a:xfrm>
            <a:off x="3006764" y="1537327"/>
            <a:ext cx="1715674" cy="156375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6B0A6C7-A8E9-59D1-36A2-99FEC46B6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705" y="3422807"/>
            <a:ext cx="1984178" cy="198417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E3D028E-1A49-1822-4783-4F0DB2929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363" y="4290495"/>
            <a:ext cx="2024648" cy="5598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D1D3E02-5A92-6A87-F439-E6487F6404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5" t="15754" r="24327" b="10769"/>
          <a:stretch/>
        </p:blipFill>
        <p:spPr>
          <a:xfrm>
            <a:off x="313331" y="3869341"/>
            <a:ext cx="2342256" cy="19298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857D8B-DBDE-8258-7CFB-50D5E1C3D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938" y="3692105"/>
            <a:ext cx="1807634" cy="180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A76BEF-8567-2D1B-0607-2FA19F8931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39" y="2317803"/>
            <a:ext cx="2038985" cy="424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8E1835-394D-5CD8-3DD8-280E29FCF90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7" r="21015" b="16729"/>
          <a:stretch/>
        </p:blipFill>
        <p:spPr bwMode="auto">
          <a:xfrm>
            <a:off x="4892806" y="1564932"/>
            <a:ext cx="1790065" cy="161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phic 50">
            <a:extLst>
              <a:ext uri="{FF2B5EF4-FFF2-40B4-BE49-F238E27FC236}">
                <a16:creationId xmlns:a16="http://schemas.microsoft.com/office/drawing/2014/main" id="{880E47C8-D9E2-93C5-A57C-CCAABE493F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57189" y="1537327"/>
            <a:ext cx="2093383" cy="1392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775190-BAA8-49EB-ECFE-29E1B200D3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7223872" y="1743163"/>
            <a:ext cx="1715673" cy="9413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70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59E0E9-3447-4972-BDEA-A8E067F03D19}"/>
              </a:ext>
            </a:extLst>
          </p:cNvPr>
          <p:cNvSpPr/>
          <p:nvPr/>
        </p:nvSpPr>
        <p:spPr>
          <a:xfrm>
            <a:off x="3518543" y="549317"/>
            <a:ext cx="5154915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مشتریان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4440756-691B-19AE-16D8-E7C4D73206F5}"/>
              </a:ext>
            </a:extLst>
          </p:cNvPr>
          <p:cNvCxnSpPr/>
          <p:nvPr/>
        </p:nvCxnSpPr>
        <p:spPr>
          <a:xfrm flipH="1">
            <a:off x="88770" y="3433698"/>
            <a:ext cx="1169526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6BFC0A9-18AC-5F3D-7D12-A20FF3B5F2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1" r="17778"/>
          <a:stretch/>
        </p:blipFill>
        <p:spPr>
          <a:xfrm>
            <a:off x="4943036" y="4109266"/>
            <a:ext cx="1241127" cy="14429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DF4045-61BB-DBA9-9B7B-1FB1302323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9" t="33772" r="16401" b="18966"/>
          <a:stretch/>
        </p:blipFill>
        <p:spPr>
          <a:xfrm>
            <a:off x="4623156" y="1844693"/>
            <a:ext cx="2625675" cy="10562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45D94C-7D3E-E83A-D330-B0145E092C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74"/>
          <a:stretch/>
        </p:blipFill>
        <p:spPr>
          <a:xfrm>
            <a:off x="2857645" y="4166274"/>
            <a:ext cx="1765511" cy="13859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587B97-718D-D424-276F-6E52A93A6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34" y="4142536"/>
            <a:ext cx="1936705" cy="12559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1E62E1-750B-BFC3-9CF8-C97496F5EC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0" t="4916" r="30828" b="3921"/>
          <a:stretch/>
        </p:blipFill>
        <p:spPr>
          <a:xfrm>
            <a:off x="10495807" y="1293332"/>
            <a:ext cx="1255494" cy="18991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7F504A-575E-E023-7696-45BC6650915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1" t="10810" r="13115" b="9671"/>
          <a:stretch/>
        </p:blipFill>
        <p:spPr>
          <a:xfrm>
            <a:off x="6504043" y="4157177"/>
            <a:ext cx="1119631" cy="12872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4A554C3-1A08-0B38-F545-CC372C5AA2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209" y="1727625"/>
            <a:ext cx="1620613" cy="10404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573E8C-BDBD-D73C-1769-EB6A4B11B2C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8" r="20667"/>
          <a:stretch/>
        </p:blipFill>
        <p:spPr>
          <a:xfrm>
            <a:off x="8602011" y="3724583"/>
            <a:ext cx="1337938" cy="1719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C32CB9-C68A-8C83-0000-2C65768A35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25746" r="6252" b="27798"/>
          <a:stretch/>
        </p:blipFill>
        <p:spPr>
          <a:xfrm>
            <a:off x="36190" y="1960618"/>
            <a:ext cx="1993693" cy="824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9D6FBB-BD88-C501-B402-1D2F03495B8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 t="19354" r="4018" b="18616"/>
          <a:stretch/>
        </p:blipFill>
        <p:spPr>
          <a:xfrm>
            <a:off x="7804520" y="1602826"/>
            <a:ext cx="2316636" cy="15399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C7F5C8-2DDD-DE01-F951-B8B45BF510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121" y="4000848"/>
            <a:ext cx="1241127" cy="156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28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59E0E9-3447-4972-BDEA-A8E067F03D19}"/>
              </a:ext>
            </a:extLst>
          </p:cNvPr>
          <p:cNvSpPr/>
          <p:nvPr/>
        </p:nvSpPr>
        <p:spPr>
          <a:xfrm>
            <a:off x="2588455" y="549317"/>
            <a:ext cx="5154915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a-IR" sz="2667" kern="0" dirty="0">
                <a:solidFill>
                  <a:schemeClr val="accent3"/>
                </a:solidFill>
                <a:latin typeface="IRANSansWebFaNum Medium" panose="020B0506030804020204" pitchFamily="34" charset="-78"/>
                <a:cs typeface="B Titr" panose="00000700000000000000" pitchFamily="2" charset="-78"/>
              </a:rPr>
              <a:t>سامانه و نمونه گزارش بازخورد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03F232-ED30-80E5-C032-72084B4D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606" y="1052082"/>
            <a:ext cx="4201550" cy="56945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1E2F1E-3564-5B57-8C0E-C9E7074E0A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18"/>
          <a:stretch/>
        </p:blipFill>
        <p:spPr>
          <a:xfrm>
            <a:off x="271470" y="1052083"/>
            <a:ext cx="6959324" cy="28728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hlinkClick r:id="rId4"/>
            <a:extLst>
              <a:ext uri="{FF2B5EF4-FFF2-40B4-BE49-F238E27FC236}">
                <a16:creationId xmlns:a16="http://schemas.microsoft.com/office/drawing/2014/main" id="{839A3793-97D5-AD68-7E15-788CAA8E8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22" y="3576989"/>
            <a:ext cx="4328665" cy="31696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36145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3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027928_Hexagon presentation dark_AAS_v4" id="{00715B48-F6B0-4FD0-BA2D-34714F23D55A}" vid="{445656DE-313E-4A78-B834-A775A8573BF1}"/>
    </a:ext>
  </a:extLst>
</a:theme>
</file>

<file path=ppt/theme/theme2.xml><?xml version="1.0" encoding="utf-8"?>
<a:theme xmlns:a="http://schemas.openxmlformats.org/drawingml/2006/main" name="Insurance Pla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D6C0"/>
      </a:accent1>
      <a:accent2>
        <a:srgbClr val="073763"/>
      </a:accent2>
      <a:accent3>
        <a:srgbClr val="0B5394"/>
      </a:accent3>
      <a:accent4>
        <a:srgbClr val="3D85C6"/>
      </a:accent4>
      <a:accent5>
        <a:srgbClr val="008275"/>
      </a:accent5>
      <a:accent6>
        <a:srgbClr val="00AE9D"/>
      </a:accent6>
      <a:hlink>
        <a:srgbClr val="0737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Insurance Plan by Slidesgo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9160</TotalTime>
  <Words>921</Words>
  <Application>Microsoft Office PowerPoint</Application>
  <PresentationFormat>Widescreen</PresentationFormat>
  <Paragraphs>136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41" baseType="lpstr">
      <vt:lpstr>Wingdings</vt:lpstr>
      <vt:lpstr>Gugi</vt:lpstr>
      <vt:lpstr>IRANSansWebFaNum Medium</vt:lpstr>
      <vt:lpstr>Fira Sans Condensed Medium</vt:lpstr>
      <vt:lpstr>Fira Sans Extra Condensed Medium</vt:lpstr>
      <vt:lpstr>Arial</vt:lpstr>
      <vt:lpstr>IRYekan</vt:lpstr>
      <vt:lpstr>Fira Sans Extra Condensed Light</vt:lpstr>
      <vt:lpstr>B Titr</vt:lpstr>
      <vt:lpstr>Roboto Slab</vt:lpstr>
      <vt:lpstr>IRANSansWeb Light</vt:lpstr>
      <vt:lpstr>Symbol</vt:lpstr>
      <vt:lpstr>IREntezar</vt:lpstr>
      <vt:lpstr>Arial Black</vt:lpstr>
      <vt:lpstr>Tahoma</vt:lpstr>
      <vt:lpstr>Times New Roman</vt:lpstr>
      <vt:lpstr>Calibri</vt:lpstr>
      <vt:lpstr>IRANSans Light</vt:lpstr>
      <vt:lpstr>Courier New</vt:lpstr>
      <vt:lpstr>IRANSans Medium</vt:lpstr>
      <vt:lpstr>IRANSansWebFaNum UltraLight</vt:lpstr>
      <vt:lpstr>1_Office Theme</vt:lpstr>
      <vt:lpstr>Insurance Plan by Slidesgo</vt:lpstr>
      <vt:lpstr>1_Insurance Plan by Slidesgo</vt:lpstr>
      <vt:lpstr> معرفی راهکارها و خدمات شرکت «توسعه سرمایه انسانی شایا» </vt:lpstr>
      <vt:lpstr>موضوع خدمات و محصولات:</vt:lpstr>
      <vt:lpstr>اعضاء تیم</vt:lpstr>
      <vt:lpstr>اعضاء تیم</vt:lpstr>
      <vt:lpstr>همکاران و مشاوران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درباره شایا</vt:lpstr>
      <vt:lpstr>توسعه سرمایه انسانی شایا  SHAYA-HRD.COM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milad.shz</dc:creator>
  <cp:lastModifiedBy>Milad shz</cp:lastModifiedBy>
  <cp:revision>225</cp:revision>
  <dcterms:created xsi:type="dcterms:W3CDTF">2021-06-06T18:41:31Z</dcterms:created>
  <dcterms:modified xsi:type="dcterms:W3CDTF">2025-11-04T08:16:05Z</dcterms:modified>
</cp:coreProperties>
</file>